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70" r:id="rId4"/>
    <p:sldId id="282" r:id="rId5"/>
    <p:sldId id="283" r:id="rId6"/>
    <p:sldId id="284" r:id="rId7"/>
    <p:sldId id="271" r:id="rId8"/>
    <p:sldId id="272" r:id="rId9"/>
    <p:sldId id="273" r:id="rId10"/>
    <p:sldId id="274" r:id="rId11"/>
    <p:sldId id="275" r:id="rId12"/>
    <p:sldId id="276" r:id="rId13"/>
    <p:sldId id="277" r:id="rId14"/>
    <p:sldId id="278" r:id="rId15"/>
    <p:sldId id="279" r:id="rId16"/>
    <p:sldId id="280"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51"/>
    <a:srgbClr val="E6F2E6"/>
    <a:srgbClr val="D6EAD6"/>
    <a:srgbClr val="BDDDBD"/>
    <a:srgbClr val="F7F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5" d="100"/>
          <a:sy n="65" d="100"/>
        </p:scale>
        <p:origin x="700"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0E1BC8-A0F5-42F3-BD2B-66323FC44930}" type="doc">
      <dgm:prSet loTypeId="urn:microsoft.com/office/officeart/2005/8/layout/target3" loCatId="list" qsTypeId="urn:microsoft.com/office/officeart/2005/8/quickstyle/simple1" qsCatId="simple" csTypeId="urn:microsoft.com/office/officeart/2005/8/colors/colorful5" csCatId="colorful" phldr="1"/>
      <dgm:spPr/>
      <dgm:t>
        <a:bodyPr/>
        <a:lstStyle/>
        <a:p>
          <a:endParaRPr lang="ru-KZ"/>
        </a:p>
      </dgm:t>
    </dgm:pt>
    <dgm:pt modelId="{7745DD6E-92DF-4A4E-B798-3528F785D4FE}">
      <dgm:prSet/>
      <dgm:spPr/>
      <dgm:t>
        <a:bodyPr/>
        <a:lstStyle/>
        <a:p>
          <a:pPr algn="just"/>
          <a:r>
            <a:rPr lang="ru-RU" b="0" i="0" dirty="0" err="1">
              <a:latin typeface="Times New Roman" panose="02020603050405020304" pitchFamily="18" charset="0"/>
              <a:cs typeface="Times New Roman" panose="02020603050405020304" pitchFamily="18" charset="0"/>
            </a:rPr>
            <a:t>Біріккен</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Ұлттар</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Ұйымының</a:t>
          </a:r>
          <a:r>
            <a:rPr lang="ru-RU" b="0" i="0" dirty="0">
              <a:latin typeface="Times New Roman" panose="02020603050405020304" pitchFamily="18" charset="0"/>
              <a:cs typeface="Times New Roman" panose="02020603050405020304" pitchFamily="18" charset="0"/>
            </a:rPr>
            <a:t> Даму </a:t>
          </a:r>
          <a:r>
            <a:rPr lang="ru-RU" b="0" i="0" dirty="0" err="1">
              <a:latin typeface="Times New Roman" panose="02020603050405020304" pitchFamily="18" charset="0"/>
              <a:cs typeface="Times New Roman" panose="02020603050405020304" pitchFamily="18" charset="0"/>
            </a:rPr>
            <a:t>бағдарламасы</a:t>
          </a:r>
          <a:r>
            <a:rPr lang="ru-RU" b="0" i="0" dirty="0">
              <a:latin typeface="Times New Roman" panose="02020603050405020304" pitchFamily="18" charset="0"/>
              <a:cs typeface="Times New Roman" panose="02020603050405020304" pitchFamily="18" charset="0"/>
            </a:rPr>
            <a:t> (БҰҰДБ) - </a:t>
          </a:r>
          <a:r>
            <a:rPr lang="ru-RU" b="0" i="0" dirty="0" err="1">
              <a:latin typeface="Times New Roman" panose="02020603050405020304" pitchFamily="18" charset="0"/>
              <a:cs typeface="Times New Roman" panose="02020603050405020304" pitchFamily="18" charset="0"/>
            </a:rPr>
            <a:t>бұл</a:t>
          </a:r>
          <a:r>
            <a:rPr lang="ru-RU" b="0" i="0" dirty="0">
              <a:latin typeface="Times New Roman" panose="02020603050405020304" pitchFamily="18" charset="0"/>
              <a:cs typeface="Times New Roman" panose="02020603050405020304" pitchFamily="18" charset="0"/>
            </a:rPr>
            <a:t> БҰҰ-</a:t>
          </a:r>
          <a:r>
            <a:rPr lang="ru-RU" b="0" i="0" dirty="0" err="1">
              <a:latin typeface="Times New Roman" panose="02020603050405020304" pitchFamily="18" charset="0"/>
              <a:cs typeface="Times New Roman" panose="02020603050405020304" pitchFamily="18" charset="0"/>
            </a:rPr>
            <a:t>ның</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ғаламдық</a:t>
          </a:r>
          <a:r>
            <a:rPr lang="ru-RU" b="0" i="0" dirty="0">
              <a:latin typeface="Times New Roman" panose="02020603050405020304" pitchFamily="18" charset="0"/>
              <a:cs typeface="Times New Roman" panose="02020603050405020304" pitchFamily="18" charset="0"/>
            </a:rPr>
            <a:t> даму </a:t>
          </a:r>
          <a:r>
            <a:rPr lang="ru-RU" b="0" i="0" dirty="0" err="1">
              <a:latin typeface="Times New Roman" panose="02020603050405020304" pitchFamily="18" charset="0"/>
              <a:cs typeface="Times New Roman" panose="02020603050405020304" pitchFamily="18" charset="0"/>
            </a:rPr>
            <a:t>желісі</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атап</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айтқанда</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қазірдің</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өзінде</a:t>
          </a:r>
          <a:r>
            <a:rPr lang="ru-RU" b="0" i="0" dirty="0">
              <a:latin typeface="Times New Roman" panose="02020603050405020304" pitchFamily="18" charset="0"/>
              <a:cs typeface="Times New Roman" panose="02020603050405020304" pitchFamily="18" charset="0"/>
            </a:rPr>
            <a:t> 193 елде </a:t>
          </a:r>
          <a:r>
            <a:rPr lang="ru-RU" b="0" i="0" dirty="0" err="1">
              <a:latin typeface="Times New Roman" panose="02020603050405020304" pitchFamily="18" charset="0"/>
              <a:cs typeface="Times New Roman" panose="02020603050405020304" pitchFamily="18" charset="0"/>
            </a:rPr>
            <a:t>жұмыс</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істейтін</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кедейлікті</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жоюға</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теңсіздікті</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азайтуға</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сыбайлас</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жемқорлықпен</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күресуге</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және</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үкіметтің</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ашықтығын</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арттыруға</a:t>
          </a:r>
          <a:r>
            <a:rPr lang="ru-RU" b="0" i="0" dirty="0">
              <a:latin typeface="Times New Roman" panose="02020603050405020304" pitchFamily="18" charset="0"/>
              <a:cs typeface="Times New Roman" panose="02020603050405020304" pitchFamily="18" charset="0"/>
            </a:rPr>
            <a:t> </a:t>
          </a:r>
          <a:r>
            <a:rPr lang="ru-RU" b="0" i="0" dirty="0" err="1">
              <a:latin typeface="Times New Roman" panose="02020603050405020304" pitchFamily="18" charset="0"/>
              <a:cs typeface="Times New Roman" panose="02020603050405020304" pitchFamily="18" charset="0"/>
            </a:rPr>
            <a:t>көмектесетін</a:t>
          </a:r>
          <a:r>
            <a:rPr lang="ru-RU" b="0" i="0" dirty="0">
              <a:latin typeface="Times New Roman" panose="02020603050405020304" pitchFamily="18" charset="0"/>
              <a:cs typeface="Times New Roman" panose="02020603050405020304" pitchFamily="18" charset="0"/>
            </a:rPr>
            <a:t> ТДМ.</a:t>
          </a:r>
          <a:endParaRPr lang="ru-KZ" dirty="0">
            <a:latin typeface="Times New Roman" panose="02020603050405020304" pitchFamily="18" charset="0"/>
            <a:cs typeface="Times New Roman" panose="02020603050405020304" pitchFamily="18" charset="0"/>
          </a:endParaRPr>
        </a:p>
      </dgm:t>
    </dgm:pt>
    <dgm:pt modelId="{AE0EACFF-FA10-4AB8-A15E-650EF21061AD}" type="parTrans" cxnId="{2FF0B3B3-5F16-433E-9104-1BFD10891E34}">
      <dgm:prSet/>
      <dgm:spPr/>
      <dgm:t>
        <a:bodyPr/>
        <a:lstStyle/>
        <a:p>
          <a:endParaRPr lang="ru-KZ"/>
        </a:p>
      </dgm:t>
    </dgm:pt>
    <dgm:pt modelId="{016BF7B5-64B2-4C58-AF5C-EACAC41ED6D9}" type="sibTrans" cxnId="{2FF0B3B3-5F16-433E-9104-1BFD10891E34}">
      <dgm:prSet/>
      <dgm:spPr/>
      <dgm:t>
        <a:bodyPr/>
        <a:lstStyle/>
        <a:p>
          <a:endParaRPr lang="ru-KZ"/>
        </a:p>
      </dgm:t>
    </dgm:pt>
    <dgm:pt modelId="{80AA15D0-55F9-45E9-8360-B6F6120063EE}">
      <dgm:prSet/>
      <dgm:spPr/>
      <dgm:t>
        <a:bodyPr/>
        <a:lstStyle/>
        <a:p>
          <a:pPr algn="just"/>
          <a:r>
            <a:rPr lang="ru-KZ" b="0" i="0" dirty="0" err="1">
              <a:latin typeface="Times New Roman" panose="02020603050405020304" pitchFamily="18" charset="0"/>
              <a:cs typeface="Times New Roman" panose="02020603050405020304" pitchFamily="18" charset="0"/>
            </a:rPr>
            <a:t>Бүгінгі</a:t>
          </a:r>
          <a:r>
            <a:rPr lang="ru-KZ" b="0" i="0" dirty="0">
              <a:latin typeface="Times New Roman" panose="02020603050405020304" pitchFamily="18" charset="0"/>
              <a:cs typeface="Times New Roman" panose="02020603050405020304" pitchFamily="18" charset="0"/>
            </a:rPr>
            <a:t> </a:t>
          </a:r>
          <a:r>
            <a:rPr lang="ru-KZ" b="1" i="1" dirty="0" err="1">
              <a:solidFill>
                <a:srgbClr val="FF0000"/>
              </a:solidFill>
              <a:latin typeface="Times New Roman" panose="02020603050405020304" pitchFamily="18" charset="0"/>
              <a:cs typeface="Times New Roman" panose="02020603050405020304" pitchFamily="18" charset="0"/>
            </a:rPr>
            <a:t>басты</a:t>
          </a:r>
          <a:r>
            <a:rPr lang="ru-KZ" b="1" i="1" dirty="0">
              <a:solidFill>
                <a:srgbClr val="FF0000"/>
              </a:solidFill>
              <a:latin typeface="Times New Roman" panose="02020603050405020304" pitchFamily="18" charset="0"/>
              <a:cs typeface="Times New Roman" panose="02020603050405020304" pitchFamily="18" charset="0"/>
            </a:rPr>
            <a:t> </a:t>
          </a:r>
          <a:r>
            <a:rPr lang="ru-KZ" b="1" i="1" dirty="0" err="1">
              <a:solidFill>
                <a:srgbClr val="FF0000"/>
              </a:solidFill>
              <a:latin typeface="Times New Roman" panose="02020603050405020304" pitchFamily="18" charset="0"/>
              <a:cs typeface="Times New Roman" panose="02020603050405020304" pitchFamily="18" charset="0"/>
            </a:rPr>
            <a:t>мәселеміз</a:t>
          </a:r>
          <a:r>
            <a:rPr lang="ru-KZ" b="1" i="1" dirty="0">
              <a:solidFill>
                <a:srgbClr val="FF0000"/>
              </a:solidFill>
              <a:latin typeface="Times New Roman" panose="02020603050405020304" pitchFamily="18" charset="0"/>
              <a:cs typeface="Times New Roman" panose="02020603050405020304" pitchFamily="18" charset="0"/>
            </a:rPr>
            <a:t> </a:t>
          </a:r>
          <a:r>
            <a:rPr lang="ru-KZ" b="0" i="0" dirty="0">
              <a:latin typeface="Times New Roman" panose="02020603050405020304" pitchFamily="18" charset="0"/>
              <a:cs typeface="Times New Roman" panose="02020603050405020304" pitchFamily="18" charset="0"/>
            </a:rPr>
            <a:t>- </a:t>
          </a:r>
          <a:r>
            <a:rPr lang="ru-KZ" b="1" i="0" dirty="0" err="1">
              <a:solidFill>
                <a:srgbClr val="FF0000"/>
              </a:solidFill>
              <a:latin typeface="Times New Roman" panose="02020603050405020304" pitchFamily="18" charset="0"/>
              <a:cs typeface="Times New Roman" panose="02020603050405020304" pitchFamily="18" charset="0"/>
            </a:rPr>
            <a:t>білім</a:t>
          </a:r>
          <a:r>
            <a:rPr lang="ru-KZ" b="1" i="0" dirty="0">
              <a:solidFill>
                <a:srgbClr val="FF0000"/>
              </a:solidFill>
              <a:latin typeface="Times New Roman" panose="02020603050405020304" pitchFamily="18" charset="0"/>
              <a:cs typeface="Times New Roman" panose="02020603050405020304" pitchFamily="18" charset="0"/>
            </a:rPr>
            <a:t> </a:t>
          </a:r>
          <a:r>
            <a:rPr lang="ru-KZ" b="1" i="0" dirty="0" err="1">
              <a:solidFill>
                <a:srgbClr val="FF0000"/>
              </a:solidFill>
              <a:latin typeface="Times New Roman" panose="02020603050405020304" pitchFamily="18" charset="0"/>
              <a:cs typeface="Times New Roman" panose="02020603050405020304" pitchFamily="18" charset="0"/>
            </a:rPr>
            <a:t>сапасы</a:t>
          </a:r>
          <a:r>
            <a:rPr lang="ru-KZ" b="1" i="0" dirty="0">
              <a:solidFill>
                <a:srgbClr val="FF0000"/>
              </a:solidFill>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десек</a:t>
          </a:r>
          <a:r>
            <a:rPr lang="ru-KZ" b="0" i="0" dirty="0">
              <a:latin typeface="Times New Roman" panose="02020603050405020304" pitchFamily="18" charset="0"/>
              <a:cs typeface="Times New Roman" panose="02020603050405020304" pitchFamily="18" charset="0"/>
            </a:rPr>
            <a:t>, осы </a:t>
          </a:r>
          <a:r>
            <a:rPr lang="ru-KZ" b="0" i="0" dirty="0" err="1">
              <a:latin typeface="Times New Roman" panose="02020603050405020304" pitchFamily="18" charset="0"/>
              <a:cs typeface="Times New Roman" panose="02020603050405020304" pitchFamily="18" charset="0"/>
            </a:rPr>
            <a:t>білім</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сапасын</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арттырудың</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тиімді</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жолы</a:t>
          </a:r>
          <a:r>
            <a:rPr lang="ru-KZ" b="0" i="0" dirty="0">
              <a:latin typeface="Times New Roman" panose="02020603050405020304" pitchFamily="18" charset="0"/>
              <a:cs typeface="Times New Roman" panose="02020603050405020304" pitchFamily="18" charset="0"/>
            </a:rPr>
            <a:t> - </a:t>
          </a:r>
          <a:r>
            <a:rPr lang="ru-KZ" b="0" i="0" dirty="0" err="1">
              <a:latin typeface="Times New Roman" panose="02020603050405020304" pitchFamily="18" charset="0"/>
              <a:cs typeface="Times New Roman" panose="02020603050405020304" pitchFamily="18" charset="0"/>
            </a:rPr>
            <a:t>білім</a:t>
          </a:r>
          <a:r>
            <a:rPr lang="ru-KZ" b="0" i="0" dirty="0">
              <a:latin typeface="Times New Roman" panose="02020603050405020304" pitchFamily="18" charset="0"/>
              <a:cs typeface="Times New Roman" panose="02020603050405020304" pitchFamily="18" charset="0"/>
            </a:rPr>
            <a:t> беру </a:t>
          </a:r>
          <a:r>
            <a:rPr lang="ru-KZ" b="0" i="0" dirty="0" err="1">
              <a:latin typeface="Times New Roman" panose="02020603050405020304" pitchFamily="18" charset="0"/>
              <a:cs typeface="Times New Roman" panose="02020603050405020304" pitchFamily="18" charset="0"/>
            </a:rPr>
            <a:t>жүйесінде</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түрлі</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ақпараттық</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технологияларды</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қолдану</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Келешек</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қоғамымыздың</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мүшелері</a:t>
          </a:r>
          <a:r>
            <a:rPr lang="ru-KZ" b="0" i="0" dirty="0">
              <a:latin typeface="Times New Roman" panose="02020603050405020304" pitchFamily="18" charset="0"/>
              <a:cs typeface="Times New Roman" panose="02020603050405020304" pitchFamily="18" charset="0"/>
            </a:rPr>
            <a:t> - </a:t>
          </a:r>
          <a:r>
            <a:rPr lang="ru-KZ" b="0" i="0" dirty="0" err="1">
              <a:latin typeface="Times New Roman" panose="02020603050405020304" pitchFamily="18" charset="0"/>
              <a:cs typeface="Times New Roman" panose="02020603050405020304" pitchFamily="18" charset="0"/>
            </a:rPr>
            <a:t>жастардың</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бойында</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ақпараттық</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мәдениетті</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қалыптастыру</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қоғамның</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алдында</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тұрған</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ең</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басты</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міндет</a:t>
          </a:r>
          <a:r>
            <a:rPr lang="ru-KZ" b="0" i="0" dirty="0">
              <a:latin typeface="Times New Roman" panose="02020603050405020304" pitchFamily="18" charset="0"/>
              <a:cs typeface="Times New Roman" panose="02020603050405020304" pitchFamily="18" charset="0"/>
            </a:rPr>
            <a:t>.</a:t>
          </a:r>
          <a:endParaRPr lang="ru-KZ" dirty="0">
            <a:latin typeface="Times New Roman" panose="02020603050405020304" pitchFamily="18" charset="0"/>
            <a:cs typeface="Times New Roman" panose="02020603050405020304" pitchFamily="18" charset="0"/>
          </a:endParaRPr>
        </a:p>
      </dgm:t>
    </dgm:pt>
    <dgm:pt modelId="{77C71487-3197-49E4-B304-661764E1BF4D}" type="parTrans" cxnId="{DB993318-E086-4C18-9DE4-A727E5DB0640}">
      <dgm:prSet/>
      <dgm:spPr/>
      <dgm:t>
        <a:bodyPr/>
        <a:lstStyle/>
        <a:p>
          <a:endParaRPr lang="ru-KZ"/>
        </a:p>
      </dgm:t>
    </dgm:pt>
    <dgm:pt modelId="{60104B27-2BBE-4731-AFB7-BD9852121CE6}" type="sibTrans" cxnId="{DB993318-E086-4C18-9DE4-A727E5DB0640}">
      <dgm:prSet/>
      <dgm:spPr/>
      <dgm:t>
        <a:bodyPr/>
        <a:lstStyle/>
        <a:p>
          <a:endParaRPr lang="ru-KZ"/>
        </a:p>
      </dgm:t>
    </dgm:pt>
    <dgm:pt modelId="{A58C8314-191F-43C9-A452-649373B25063}">
      <dgm:prSet/>
      <dgm:spPr/>
      <dgm:t>
        <a:bodyPr/>
        <a:lstStyle/>
        <a:p>
          <a:pPr algn="just"/>
          <a:r>
            <a:rPr lang="ru-KZ" b="0" i="0" dirty="0" err="1">
              <a:latin typeface="Times New Roman" panose="02020603050405020304" pitchFamily="18" charset="0"/>
              <a:cs typeface="Times New Roman" panose="02020603050405020304" pitchFamily="18" charset="0"/>
            </a:rPr>
            <a:t>Ақпараттық</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қоғамның</a:t>
          </a:r>
          <a:r>
            <a:rPr lang="ru-KZ" b="0" i="0" dirty="0">
              <a:latin typeface="Times New Roman" panose="02020603050405020304" pitchFamily="18" charset="0"/>
              <a:cs typeface="Times New Roman" panose="02020603050405020304" pitchFamily="18" charset="0"/>
            </a:rPr>
            <a:t> </a:t>
          </a:r>
          <a:r>
            <a:rPr lang="ru-KZ" b="0" i="1" dirty="0" err="1">
              <a:solidFill>
                <a:srgbClr val="FF0000"/>
              </a:solidFill>
              <a:latin typeface="Times New Roman" panose="02020603050405020304" pitchFamily="18" charset="0"/>
              <a:cs typeface="Times New Roman" panose="02020603050405020304" pitchFamily="18" charset="0"/>
            </a:rPr>
            <a:t>негізгі</a:t>
          </a:r>
          <a:r>
            <a:rPr lang="ru-KZ" b="0" i="1" dirty="0">
              <a:solidFill>
                <a:srgbClr val="FF0000"/>
              </a:solidFill>
              <a:latin typeface="Times New Roman" panose="02020603050405020304" pitchFamily="18" charset="0"/>
              <a:cs typeface="Times New Roman" panose="02020603050405020304" pitchFamily="18" charset="0"/>
            </a:rPr>
            <a:t> </a:t>
          </a:r>
          <a:r>
            <a:rPr lang="ru-KZ" b="0" i="1" dirty="0" err="1">
              <a:solidFill>
                <a:srgbClr val="FF0000"/>
              </a:solidFill>
              <a:latin typeface="Times New Roman" panose="02020603050405020304" pitchFamily="18" charset="0"/>
              <a:cs typeface="Times New Roman" panose="02020603050405020304" pitchFamily="18" charset="0"/>
            </a:rPr>
            <a:t>талабы</a:t>
          </a:r>
          <a:r>
            <a:rPr lang="ru-KZ" b="0" i="1" dirty="0">
              <a:solidFill>
                <a:srgbClr val="FF0000"/>
              </a:solidFill>
              <a:latin typeface="Times New Roman" panose="02020603050405020304" pitchFamily="18" charset="0"/>
              <a:cs typeface="Times New Roman" panose="02020603050405020304" pitchFamily="18" charset="0"/>
            </a:rPr>
            <a:t> </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студенттерге</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ақпараттық</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білім</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негіздерін</a:t>
          </a:r>
          <a:r>
            <a:rPr lang="ru-KZ" b="0" i="0" dirty="0">
              <a:latin typeface="Times New Roman" panose="02020603050405020304" pitchFamily="18" charset="0"/>
              <a:cs typeface="Times New Roman" panose="02020603050405020304" pitchFamily="18" charset="0"/>
            </a:rPr>
            <a:t> беру, </a:t>
          </a:r>
          <a:r>
            <a:rPr lang="ru-KZ" b="0" i="0" dirty="0" err="1">
              <a:latin typeface="Times New Roman" panose="02020603050405020304" pitchFamily="18" charset="0"/>
              <a:cs typeface="Times New Roman" panose="02020603050405020304" pitchFamily="18" charset="0"/>
            </a:rPr>
            <a:t>логикалық</a:t>
          </a:r>
          <a:r>
            <a:rPr lang="ru-KZ" b="0" i="0" dirty="0">
              <a:latin typeface="Times New Roman" panose="02020603050405020304" pitchFamily="18" charset="0"/>
              <a:cs typeface="Times New Roman" panose="02020603050405020304" pitchFamily="18" charset="0"/>
            </a:rPr>
            <a:t> - </a:t>
          </a:r>
          <a:r>
            <a:rPr lang="ru-KZ" b="0" i="0" dirty="0" err="1">
              <a:latin typeface="Times New Roman" panose="02020603050405020304" pitchFamily="18" charset="0"/>
              <a:cs typeface="Times New Roman" panose="02020603050405020304" pitchFamily="18" charset="0"/>
            </a:rPr>
            <a:t>құрылымдық</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ойлау</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қабілеттерін</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дамыту</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ақпараттық</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технологияны</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өзіндік</a:t>
          </a:r>
          <a:r>
            <a:rPr lang="ru-KZ" b="0" i="0" dirty="0">
              <a:latin typeface="Times New Roman" panose="02020603050405020304" pitchFamily="18" charset="0"/>
              <a:cs typeface="Times New Roman" panose="02020603050405020304" pitchFamily="18" charset="0"/>
            </a:rPr>
            <a:t> даму мен оны </a:t>
          </a:r>
          <a:r>
            <a:rPr lang="ru-KZ" b="0" i="0" dirty="0" err="1">
              <a:latin typeface="Times New Roman" panose="02020603050405020304" pitchFamily="18" charset="0"/>
              <a:cs typeface="Times New Roman" panose="02020603050405020304" pitchFamily="18" charset="0"/>
            </a:rPr>
            <a:t>іске</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асыру</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құралы</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ретінде</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пайдалану</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дағдыларын</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қалыптастырып</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ақпараттық</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қоғамға</a:t>
          </a:r>
          <a:r>
            <a:rPr lang="ru-KZ" b="0" i="0" dirty="0">
              <a:latin typeface="Times New Roman" panose="02020603050405020304" pitchFamily="18" charset="0"/>
              <a:cs typeface="Times New Roman" panose="02020603050405020304" pitchFamily="18" charset="0"/>
            </a:rPr>
            <a:t> </a:t>
          </a:r>
          <a:r>
            <a:rPr lang="ru-KZ" b="0" i="0" dirty="0" err="1">
              <a:latin typeface="Times New Roman" panose="02020603050405020304" pitchFamily="18" charset="0"/>
              <a:cs typeface="Times New Roman" panose="02020603050405020304" pitchFamily="18" charset="0"/>
            </a:rPr>
            <a:t>бейімдеу</a:t>
          </a:r>
          <a:r>
            <a:rPr lang="ru-KZ" b="0" i="0" dirty="0">
              <a:latin typeface="Times New Roman" panose="02020603050405020304" pitchFamily="18" charset="0"/>
              <a:cs typeface="Times New Roman" panose="02020603050405020304" pitchFamily="18" charset="0"/>
            </a:rPr>
            <a:t>.</a:t>
          </a:r>
          <a:endParaRPr lang="ru-KZ" dirty="0">
            <a:latin typeface="Times New Roman" panose="02020603050405020304" pitchFamily="18" charset="0"/>
            <a:cs typeface="Times New Roman" panose="02020603050405020304" pitchFamily="18" charset="0"/>
          </a:endParaRPr>
        </a:p>
      </dgm:t>
    </dgm:pt>
    <dgm:pt modelId="{804ECBB1-27FE-4864-BB10-C90052697265}" type="parTrans" cxnId="{57BBFA03-BA4E-49FE-AF54-64D51E46C485}">
      <dgm:prSet/>
      <dgm:spPr/>
      <dgm:t>
        <a:bodyPr/>
        <a:lstStyle/>
        <a:p>
          <a:endParaRPr lang="ru-KZ"/>
        </a:p>
      </dgm:t>
    </dgm:pt>
    <dgm:pt modelId="{8BC88AD4-B052-4668-BFDA-09180135A176}" type="sibTrans" cxnId="{57BBFA03-BA4E-49FE-AF54-64D51E46C485}">
      <dgm:prSet/>
      <dgm:spPr/>
      <dgm:t>
        <a:bodyPr/>
        <a:lstStyle/>
        <a:p>
          <a:endParaRPr lang="ru-KZ"/>
        </a:p>
      </dgm:t>
    </dgm:pt>
    <dgm:pt modelId="{EF788039-398D-4416-AF30-76D89151B502}" type="pres">
      <dgm:prSet presAssocID="{FE0E1BC8-A0F5-42F3-BD2B-66323FC44930}" presName="Name0" presStyleCnt="0">
        <dgm:presLayoutVars>
          <dgm:chMax val="7"/>
          <dgm:dir/>
          <dgm:animLvl val="lvl"/>
          <dgm:resizeHandles val="exact"/>
        </dgm:presLayoutVars>
      </dgm:prSet>
      <dgm:spPr/>
      <dgm:t>
        <a:bodyPr/>
        <a:lstStyle/>
        <a:p>
          <a:endParaRPr lang="ru-RU"/>
        </a:p>
      </dgm:t>
    </dgm:pt>
    <dgm:pt modelId="{FDB4DA63-7747-4AEE-8D02-EB58551054AE}" type="pres">
      <dgm:prSet presAssocID="{7745DD6E-92DF-4A4E-B798-3528F785D4FE}" presName="circle1" presStyleLbl="node1" presStyleIdx="0" presStyleCnt="3"/>
      <dgm:spPr/>
    </dgm:pt>
    <dgm:pt modelId="{9FB2DE52-FFF4-4C8A-BFD9-0EC0A3991247}" type="pres">
      <dgm:prSet presAssocID="{7745DD6E-92DF-4A4E-B798-3528F785D4FE}" presName="space" presStyleCnt="0"/>
      <dgm:spPr/>
    </dgm:pt>
    <dgm:pt modelId="{F8D22042-8FB6-4657-A034-6D367F76727B}" type="pres">
      <dgm:prSet presAssocID="{7745DD6E-92DF-4A4E-B798-3528F785D4FE}" presName="rect1" presStyleLbl="alignAcc1" presStyleIdx="0" presStyleCnt="3"/>
      <dgm:spPr/>
      <dgm:t>
        <a:bodyPr/>
        <a:lstStyle/>
        <a:p>
          <a:endParaRPr lang="ru-RU"/>
        </a:p>
      </dgm:t>
    </dgm:pt>
    <dgm:pt modelId="{3EB177FA-2CA1-400D-A7C9-DEE24DF25112}" type="pres">
      <dgm:prSet presAssocID="{80AA15D0-55F9-45E9-8360-B6F6120063EE}" presName="vertSpace2" presStyleLbl="node1" presStyleIdx="0" presStyleCnt="3"/>
      <dgm:spPr/>
    </dgm:pt>
    <dgm:pt modelId="{DDAB4758-6F63-47F7-8C09-7D1B49A0865E}" type="pres">
      <dgm:prSet presAssocID="{80AA15D0-55F9-45E9-8360-B6F6120063EE}" presName="circle2" presStyleLbl="node1" presStyleIdx="1" presStyleCnt="3"/>
      <dgm:spPr/>
    </dgm:pt>
    <dgm:pt modelId="{95654211-7E2E-4DDD-92F2-BC6222898206}" type="pres">
      <dgm:prSet presAssocID="{80AA15D0-55F9-45E9-8360-B6F6120063EE}" presName="rect2" presStyleLbl="alignAcc1" presStyleIdx="1" presStyleCnt="3"/>
      <dgm:spPr/>
      <dgm:t>
        <a:bodyPr/>
        <a:lstStyle/>
        <a:p>
          <a:endParaRPr lang="ru-RU"/>
        </a:p>
      </dgm:t>
    </dgm:pt>
    <dgm:pt modelId="{AADACD47-3B3C-4349-BF9E-47D6256D0F52}" type="pres">
      <dgm:prSet presAssocID="{A58C8314-191F-43C9-A452-649373B25063}" presName="vertSpace3" presStyleLbl="node1" presStyleIdx="1" presStyleCnt="3"/>
      <dgm:spPr/>
    </dgm:pt>
    <dgm:pt modelId="{950DED98-41EA-44F8-80EE-6549885C5990}" type="pres">
      <dgm:prSet presAssocID="{A58C8314-191F-43C9-A452-649373B25063}" presName="circle3" presStyleLbl="node1" presStyleIdx="2" presStyleCnt="3"/>
      <dgm:spPr/>
    </dgm:pt>
    <dgm:pt modelId="{AD2F1808-396F-458B-91BC-E04AE81B0A24}" type="pres">
      <dgm:prSet presAssocID="{A58C8314-191F-43C9-A452-649373B25063}" presName="rect3" presStyleLbl="alignAcc1" presStyleIdx="2" presStyleCnt="3"/>
      <dgm:spPr/>
      <dgm:t>
        <a:bodyPr/>
        <a:lstStyle/>
        <a:p>
          <a:endParaRPr lang="ru-RU"/>
        </a:p>
      </dgm:t>
    </dgm:pt>
    <dgm:pt modelId="{9E17796B-13FC-4BDB-AADE-C4296FA30C17}" type="pres">
      <dgm:prSet presAssocID="{7745DD6E-92DF-4A4E-B798-3528F785D4FE}" presName="rect1ParTxNoCh" presStyleLbl="alignAcc1" presStyleIdx="2" presStyleCnt="3">
        <dgm:presLayoutVars>
          <dgm:chMax val="1"/>
          <dgm:bulletEnabled val="1"/>
        </dgm:presLayoutVars>
      </dgm:prSet>
      <dgm:spPr/>
      <dgm:t>
        <a:bodyPr/>
        <a:lstStyle/>
        <a:p>
          <a:endParaRPr lang="ru-RU"/>
        </a:p>
      </dgm:t>
    </dgm:pt>
    <dgm:pt modelId="{84185AD6-B79C-4E28-BFC5-856627D71D40}" type="pres">
      <dgm:prSet presAssocID="{80AA15D0-55F9-45E9-8360-B6F6120063EE}" presName="rect2ParTxNoCh" presStyleLbl="alignAcc1" presStyleIdx="2" presStyleCnt="3">
        <dgm:presLayoutVars>
          <dgm:chMax val="1"/>
          <dgm:bulletEnabled val="1"/>
        </dgm:presLayoutVars>
      </dgm:prSet>
      <dgm:spPr/>
      <dgm:t>
        <a:bodyPr/>
        <a:lstStyle/>
        <a:p>
          <a:endParaRPr lang="ru-RU"/>
        </a:p>
      </dgm:t>
    </dgm:pt>
    <dgm:pt modelId="{C0495500-C19F-4B05-9FF1-6D9ACB06BD13}" type="pres">
      <dgm:prSet presAssocID="{A58C8314-191F-43C9-A452-649373B25063}" presName="rect3ParTxNoCh" presStyleLbl="alignAcc1" presStyleIdx="2" presStyleCnt="3">
        <dgm:presLayoutVars>
          <dgm:chMax val="1"/>
          <dgm:bulletEnabled val="1"/>
        </dgm:presLayoutVars>
      </dgm:prSet>
      <dgm:spPr/>
      <dgm:t>
        <a:bodyPr/>
        <a:lstStyle/>
        <a:p>
          <a:endParaRPr lang="ru-RU"/>
        </a:p>
      </dgm:t>
    </dgm:pt>
  </dgm:ptLst>
  <dgm:cxnLst>
    <dgm:cxn modelId="{FC4B7EB3-A988-4D0D-9C53-BA6BEF29F9C5}" type="presOf" srcId="{7745DD6E-92DF-4A4E-B798-3528F785D4FE}" destId="{9E17796B-13FC-4BDB-AADE-C4296FA30C17}" srcOrd="1" destOrd="0" presId="urn:microsoft.com/office/officeart/2005/8/layout/target3"/>
    <dgm:cxn modelId="{B1C88986-7859-4A85-9042-8E029E2EF67E}" type="presOf" srcId="{A58C8314-191F-43C9-A452-649373B25063}" destId="{AD2F1808-396F-458B-91BC-E04AE81B0A24}" srcOrd="0" destOrd="0" presId="urn:microsoft.com/office/officeart/2005/8/layout/target3"/>
    <dgm:cxn modelId="{2FF0B3B3-5F16-433E-9104-1BFD10891E34}" srcId="{FE0E1BC8-A0F5-42F3-BD2B-66323FC44930}" destId="{7745DD6E-92DF-4A4E-B798-3528F785D4FE}" srcOrd="0" destOrd="0" parTransId="{AE0EACFF-FA10-4AB8-A15E-650EF21061AD}" sibTransId="{016BF7B5-64B2-4C58-AF5C-EACAC41ED6D9}"/>
    <dgm:cxn modelId="{680536D1-8296-4ADC-BDDA-D54637E4A41E}" type="presOf" srcId="{FE0E1BC8-A0F5-42F3-BD2B-66323FC44930}" destId="{EF788039-398D-4416-AF30-76D89151B502}" srcOrd="0" destOrd="0" presId="urn:microsoft.com/office/officeart/2005/8/layout/target3"/>
    <dgm:cxn modelId="{05318D6D-83DF-4447-A3DC-2F057C23395A}" type="presOf" srcId="{80AA15D0-55F9-45E9-8360-B6F6120063EE}" destId="{84185AD6-B79C-4E28-BFC5-856627D71D40}" srcOrd="1" destOrd="0" presId="urn:microsoft.com/office/officeart/2005/8/layout/target3"/>
    <dgm:cxn modelId="{57B1B246-A863-4282-ADF7-4D737FD4BFF2}" type="presOf" srcId="{A58C8314-191F-43C9-A452-649373B25063}" destId="{C0495500-C19F-4B05-9FF1-6D9ACB06BD13}" srcOrd="1" destOrd="0" presId="urn:microsoft.com/office/officeart/2005/8/layout/target3"/>
    <dgm:cxn modelId="{57BBFA03-BA4E-49FE-AF54-64D51E46C485}" srcId="{FE0E1BC8-A0F5-42F3-BD2B-66323FC44930}" destId="{A58C8314-191F-43C9-A452-649373B25063}" srcOrd="2" destOrd="0" parTransId="{804ECBB1-27FE-4864-BB10-C90052697265}" sibTransId="{8BC88AD4-B052-4668-BFDA-09180135A176}"/>
    <dgm:cxn modelId="{DB993318-E086-4C18-9DE4-A727E5DB0640}" srcId="{FE0E1BC8-A0F5-42F3-BD2B-66323FC44930}" destId="{80AA15D0-55F9-45E9-8360-B6F6120063EE}" srcOrd="1" destOrd="0" parTransId="{77C71487-3197-49E4-B304-661764E1BF4D}" sibTransId="{60104B27-2BBE-4731-AFB7-BD9852121CE6}"/>
    <dgm:cxn modelId="{FAA37319-5741-4245-9D66-B0B493A018D8}" type="presOf" srcId="{7745DD6E-92DF-4A4E-B798-3528F785D4FE}" destId="{F8D22042-8FB6-4657-A034-6D367F76727B}" srcOrd="0" destOrd="0" presId="urn:microsoft.com/office/officeart/2005/8/layout/target3"/>
    <dgm:cxn modelId="{3A22C16D-8736-4169-A22A-8513525B2A70}" type="presOf" srcId="{80AA15D0-55F9-45E9-8360-B6F6120063EE}" destId="{95654211-7E2E-4DDD-92F2-BC6222898206}" srcOrd="0" destOrd="0" presId="urn:microsoft.com/office/officeart/2005/8/layout/target3"/>
    <dgm:cxn modelId="{DB9446E6-B4B7-4306-BE45-720BA9C4B5E3}" type="presParOf" srcId="{EF788039-398D-4416-AF30-76D89151B502}" destId="{FDB4DA63-7747-4AEE-8D02-EB58551054AE}" srcOrd="0" destOrd="0" presId="urn:microsoft.com/office/officeart/2005/8/layout/target3"/>
    <dgm:cxn modelId="{2AB7785B-0014-452D-A345-52A8A4464DF5}" type="presParOf" srcId="{EF788039-398D-4416-AF30-76D89151B502}" destId="{9FB2DE52-FFF4-4C8A-BFD9-0EC0A3991247}" srcOrd="1" destOrd="0" presId="urn:microsoft.com/office/officeart/2005/8/layout/target3"/>
    <dgm:cxn modelId="{CAC0F39B-7EB4-4173-9441-323896DF0070}" type="presParOf" srcId="{EF788039-398D-4416-AF30-76D89151B502}" destId="{F8D22042-8FB6-4657-A034-6D367F76727B}" srcOrd="2" destOrd="0" presId="urn:microsoft.com/office/officeart/2005/8/layout/target3"/>
    <dgm:cxn modelId="{3AFED1DE-3107-4F03-A8DC-363A1C7B5FE8}" type="presParOf" srcId="{EF788039-398D-4416-AF30-76D89151B502}" destId="{3EB177FA-2CA1-400D-A7C9-DEE24DF25112}" srcOrd="3" destOrd="0" presId="urn:microsoft.com/office/officeart/2005/8/layout/target3"/>
    <dgm:cxn modelId="{0437A83D-CEEE-46C8-9816-866B76FC9665}" type="presParOf" srcId="{EF788039-398D-4416-AF30-76D89151B502}" destId="{DDAB4758-6F63-47F7-8C09-7D1B49A0865E}" srcOrd="4" destOrd="0" presId="urn:microsoft.com/office/officeart/2005/8/layout/target3"/>
    <dgm:cxn modelId="{6F78047A-A89A-4830-900C-23BB68479588}" type="presParOf" srcId="{EF788039-398D-4416-AF30-76D89151B502}" destId="{95654211-7E2E-4DDD-92F2-BC6222898206}" srcOrd="5" destOrd="0" presId="urn:microsoft.com/office/officeart/2005/8/layout/target3"/>
    <dgm:cxn modelId="{70220B17-76AF-462F-8D05-25441BF6657E}" type="presParOf" srcId="{EF788039-398D-4416-AF30-76D89151B502}" destId="{AADACD47-3B3C-4349-BF9E-47D6256D0F52}" srcOrd="6" destOrd="0" presId="urn:microsoft.com/office/officeart/2005/8/layout/target3"/>
    <dgm:cxn modelId="{9A3BB470-FCF7-4852-9485-7DFC6A23FFA9}" type="presParOf" srcId="{EF788039-398D-4416-AF30-76D89151B502}" destId="{950DED98-41EA-44F8-80EE-6549885C5990}" srcOrd="7" destOrd="0" presId="urn:microsoft.com/office/officeart/2005/8/layout/target3"/>
    <dgm:cxn modelId="{1E0259CC-75D4-4AED-8FCF-4247FDBCE2DF}" type="presParOf" srcId="{EF788039-398D-4416-AF30-76D89151B502}" destId="{AD2F1808-396F-458B-91BC-E04AE81B0A24}" srcOrd="8" destOrd="0" presId="urn:microsoft.com/office/officeart/2005/8/layout/target3"/>
    <dgm:cxn modelId="{0DFE275A-50B9-4BA6-8A2F-A60D158E2084}" type="presParOf" srcId="{EF788039-398D-4416-AF30-76D89151B502}" destId="{9E17796B-13FC-4BDB-AADE-C4296FA30C17}" srcOrd="9" destOrd="0" presId="urn:microsoft.com/office/officeart/2005/8/layout/target3"/>
    <dgm:cxn modelId="{BB491987-1BAD-422C-9833-C7FF17D528AD}" type="presParOf" srcId="{EF788039-398D-4416-AF30-76D89151B502}" destId="{84185AD6-B79C-4E28-BFC5-856627D71D40}" srcOrd="10" destOrd="0" presId="urn:microsoft.com/office/officeart/2005/8/layout/target3"/>
    <dgm:cxn modelId="{BD757511-F149-4249-B40C-1B9FE0AECBA3}" type="presParOf" srcId="{EF788039-398D-4416-AF30-76D89151B502}" destId="{C0495500-C19F-4B05-9FF1-6D9ACB06BD13}"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4DA63-7747-4AEE-8D02-EB58551054AE}">
      <dsp:nvSpPr>
        <dsp:cNvPr id="0" name=""/>
        <dsp:cNvSpPr/>
      </dsp:nvSpPr>
      <dsp:spPr>
        <a:xfrm>
          <a:off x="0" y="0"/>
          <a:ext cx="6039004" cy="6039004"/>
        </a:xfrm>
        <a:prstGeom prst="pie">
          <a:avLst>
            <a:gd name="adj1" fmla="val 54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D22042-8FB6-4657-A034-6D367F76727B}">
      <dsp:nvSpPr>
        <dsp:cNvPr id="0" name=""/>
        <dsp:cNvSpPr/>
      </dsp:nvSpPr>
      <dsp:spPr>
        <a:xfrm>
          <a:off x="3019502" y="0"/>
          <a:ext cx="8007726" cy="6039004"/>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ru-RU" sz="2200" b="0" i="0" kern="1200" dirty="0" err="1">
              <a:latin typeface="Times New Roman" panose="02020603050405020304" pitchFamily="18" charset="0"/>
              <a:cs typeface="Times New Roman" panose="02020603050405020304" pitchFamily="18" charset="0"/>
            </a:rPr>
            <a:t>Біріккен</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Ұлттар</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Ұйымының</a:t>
          </a:r>
          <a:r>
            <a:rPr lang="ru-RU" sz="2200" b="0" i="0" kern="1200" dirty="0">
              <a:latin typeface="Times New Roman" panose="02020603050405020304" pitchFamily="18" charset="0"/>
              <a:cs typeface="Times New Roman" panose="02020603050405020304" pitchFamily="18" charset="0"/>
            </a:rPr>
            <a:t> Даму </a:t>
          </a:r>
          <a:r>
            <a:rPr lang="ru-RU" sz="2200" b="0" i="0" kern="1200" dirty="0" err="1">
              <a:latin typeface="Times New Roman" panose="02020603050405020304" pitchFamily="18" charset="0"/>
              <a:cs typeface="Times New Roman" panose="02020603050405020304" pitchFamily="18" charset="0"/>
            </a:rPr>
            <a:t>бағдарламасы</a:t>
          </a:r>
          <a:r>
            <a:rPr lang="ru-RU" sz="2200" b="0" i="0" kern="1200" dirty="0">
              <a:latin typeface="Times New Roman" panose="02020603050405020304" pitchFamily="18" charset="0"/>
              <a:cs typeface="Times New Roman" panose="02020603050405020304" pitchFamily="18" charset="0"/>
            </a:rPr>
            <a:t> (БҰҰДБ) - </a:t>
          </a:r>
          <a:r>
            <a:rPr lang="ru-RU" sz="2200" b="0" i="0" kern="1200" dirty="0" err="1">
              <a:latin typeface="Times New Roman" panose="02020603050405020304" pitchFamily="18" charset="0"/>
              <a:cs typeface="Times New Roman" panose="02020603050405020304" pitchFamily="18" charset="0"/>
            </a:rPr>
            <a:t>бұл</a:t>
          </a:r>
          <a:r>
            <a:rPr lang="ru-RU" sz="2200" b="0" i="0" kern="1200" dirty="0">
              <a:latin typeface="Times New Roman" panose="02020603050405020304" pitchFamily="18" charset="0"/>
              <a:cs typeface="Times New Roman" panose="02020603050405020304" pitchFamily="18" charset="0"/>
            </a:rPr>
            <a:t> БҰҰ-</a:t>
          </a:r>
          <a:r>
            <a:rPr lang="ru-RU" sz="2200" b="0" i="0" kern="1200" dirty="0" err="1">
              <a:latin typeface="Times New Roman" panose="02020603050405020304" pitchFamily="18" charset="0"/>
              <a:cs typeface="Times New Roman" panose="02020603050405020304" pitchFamily="18" charset="0"/>
            </a:rPr>
            <a:t>ның</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ғаламдық</a:t>
          </a:r>
          <a:r>
            <a:rPr lang="ru-RU" sz="2200" b="0" i="0" kern="1200" dirty="0">
              <a:latin typeface="Times New Roman" panose="02020603050405020304" pitchFamily="18" charset="0"/>
              <a:cs typeface="Times New Roman" panose="02020603050405020304" pitchFamily="18" charset="0"/>
            </a:rPr>
            <a:t> даму </a:t>
          </a:r>
          <a:r>
            <a:rPr lang="ru-RU" sz="2200" b="0" i="0" kern="1200" dirty="0" err="1">
              <a:latin typeface="Times New Roman" panose="02020603050405020304" pitchFamily="18" charset="0"/>
              <a:cs typeface="Times New Roman" panose="02020603050405020304" pitchFamily="18" charset="0"/>
            </a:rPr>
            <a:t>желісі</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атап</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айтқанда</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қазірдің</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өзінде</a:t>
          </a:r>
          <a:r>
            <a:rPr lang="ru-RU" sz="2200" b="0" i="0" kern="1200" dirty="0">
              <a:latin typeface="Times New Roman" panose="02020603050405020304" pitchFamily="18" charset="0"/>
              <a:cs typeface="Times New Roman" panose="02020603050405020304" pitchFamily="18" charset="0"/>
            </a:rPr>
            <a:t> 193 елде </a:t>
          </a:r>
          <a:r>
            <a:rPr lang="ru-RU" sz="2200" b="0" i="0" kern="1200" dirty="0" err="1">
              <a:latin typeface="Times New Roman" panose="02020603050405020304" pitchFamily="18" charset="0"/>
              <a:cs typeface="Times New Roman" panose="02020603050405020304" pitchFamily="18" charset="0"/>
            </a:rPr>
            <a:t>жұмыс</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істейтін</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кедейлікті</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жоюға</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теңсіздікті</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азайтуға</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сыбайлас</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жемқорлықпен</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күресуге</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және</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үкіметтің</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ашықтығын</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арттыруға</a:t>
          </a:r>
          <a:r>
            <a:rPr lang="ru-RU" sz="2200" b="0" i="0" kern="1200" dirty="0">
              <a:latin typeface="Times New Roman" panose="02020603050405020304" pitchFamily="18" charset="0"/>
              <a:cs typeface="Times New Roman" panose="02020603050405020304" pitchFamily="18" charset="0"/>
            </a:rPr>
            <a:t> </a:t>
          </a:r>
          <a:r>
            <a:rPr lang="ru-RU" sz="2200" b="0" i="0" kern="1200" dirty="0" err="1">
              <a:latin typeface="Times New Roman" panose="02020603050405020304" pitchFamily="18" charset="0"/>
              <a:cs typeface="Times New Roman" panose="02020603050405020304" pitchFamily="18" charset="0"/>
            </a:rPr>
            <a:t>көмектесетін</a:t>
          </a:r>
          <a:r>
            <a:rPr lang="ru-RU" sz="2200" b="0" i="0" kern="1200" dirty="0">
              <a:latin typeface="Times New Roman" panose="02020603050405020304" pitchFamily="18" charset="0"/>
              <a:cs typeface="Times New Roman" panose="02020603050405020304" pitchFamily="18" charset="0"/>
            </a:rPr>
            <a:t> ТДМ.</a:t>
          </a:r>
          <a:endParaRPr lang="ru-KZ" sz="2200" kern="1200" dirty="0">
            <a:latin typeface="Times New Roman" panose="02020603050405020304" pitchFamily="18" charset="0"/>
            <a:cs typeface="Times New Roman" panose="02020603050405020304" pitchFamily="18" charset="0"/>
          </a:endParaRPr>
        </a:p>
      </dsp:txBody>
      <dsp:txXfrm>
        <a:off x="3019502" y="0"/>
        <a:ext cx="8007726" cy="1811705"/>
      </dsp:txXfrm>
    </dsp:sp>
    <dsp:sp modelId="{DDAB4758-6F63-47F7-8C09-7D1B49A0865E}">
      <dsp:nvSpPr>
        <dsp:cNvPr id="0" name=""/>
        <dsp:cNvSpPr/>
      </dsp:nvSpPr>
      <dsp:spPr>
        <a:xfrm>
          <a:off x="1056827" y="1811705"/>
          <a:ext cx="3925348" cy="3925348"/>
        </a:xfrm>
        <a:prstGeom prst="pie">
          <a:avLst>
            <a:gd name="adj1" fmla="val 5400000"/>
            <a:gd name="adj2" fmla="val 1620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654211-7E2E-4DDD-92F2-BC6222898206}">
      <dsp:nvSpPr>
        <dsp:cNvPr id="0" name=""/>
        <dsp:cNvSpPr/>
      </dsp:nvSpPr>
      <dsp:spPr>
        <a:xfrm>
          <a:off x="3019502" y="1811705"/>
          <a:ext cx="8007726" cy="3925348"/>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ru-KZ" sz="2200" b="0" i="0" kern="1200" dirty="0" err="1">
              <a:latin typeface="Times New Roman" panose="02020603050405020304" pitchFamily="18" charset="0"/>
              <a:cs typeface="Times New Roman" panose="02020603050405020304" pitchFamily="18" charset="0"/>
            </a:rPr>
            <a:t>Бүгінгі</a:t>
          </a:r>
          <a:r>
            <a:rPr lang="ru-KZ" sz="2200" b="0" i="0" kern="1200" dirty="0">
              <a:latin typeface="Times New Roman" panose="02020603050405020304" pitchFamily="18" charset="0"/>
              <a:cs typeface="Times New Roman" panose="02020603050405020304" pitchFamily="18" charset="0"/>
            </a:rPr>
            <a:t> </a:t>
          </a:r>
          <a:r>
            <a:rPr lang="ru-KZ" sz="2200" b="1" i="1" kern="1200" dirty="0" err="1">
              <a:solidFill>
                <a:srgbClr val="FF0000"/>
              </a:solidFill>
              <a:latin typeface="Times New Roman" panose="02020603050405020304" pitchFamily="18" charset="0"/>
              <a:cs typeface="Times New Roman" panose="02020603050405020304" pitchFamily="18" charset="0"/>
            </a:rPr>
            <a:t>басты</a:t>
          </a:r>
          <a:r>
            <a:rPr lang="ru-KZ" sz="2200" b="1" i="1" kern="1200" dirty="0">
              <a:solidFill>
                <a:srgbClr val="FF0000"/>
              </a:solidFill>
              <a:latin typeface="Times New Roman" panose="02020603050405020304" pitchFamily="18" charset="0"/>
              <a:cs typeface="Times New Roman" panose="02020603050405020304" pitchFamily="18" charset="0"/>
            </a:rPr>
            <a:t> </a:t>
          </a:r>
          <a:r>
            <a:rPr lang="ru-KZ" sz="2200" b="1" i="1" kern="1200" dirty="0" err="1">
              <a:solidFill>
                <a:srgbClr val="FF0000"/>
              </a:solidFill>
              <a:latin typeface="Times New Roman" panose="02020603050405020304" pitchFamily="18" charset="0"/>
              <a:cs typeface="Times New Roman" panose="02020603050405020304" pitchFamily="18" charset="0"/>
            </a:rPr>
            <a:t>мәселеміз</a:t>
          </a:r>
          <a:r>
            <a:rPr lang="ru-KZ" sz="2200" b="1" i="1" kern="1200" dirty="0">
              <a:solidFill>
                <a:srgbClr val="FF0000"/>
              </a:solidFill>
              <a:latin typeface="Times New Roman" panose="02020603050405020304" pitchFamily="18" charset="0"/>
              <a:cs typeface="Times New Roman" panose="02020603050405020304" pitchFamily="18" charset="0"/>
            </a:rPr>
            <a:t> </a:t>
          </a:r>
          <a:r>
            <a:rPr lang="ru-KZ" sz="2200" b="0" i="0" kern="1200" dirty="0">
              <a:latin typeface="Times New Roman" panose="02020603050405020304" pitchFamily="18" charset="0"/>
              <a:cs typeface="Times New Roman" panose="02020603050405020304" pitchFamily="18" charset="0"/>
            </a:rPr>
            <a:t>- </a:t>
          </a:r>
          <a:r>
            <a:rPr lang="ru-KZ" sz="2200" b="1" i="0" kern="1200" dirty="0" err="1">
              <a:solidFill>
                <a:srgbClr val="FF0000"/>
              </a:solidFill>
              <a:latin typeface="Times New Roman" panose="02020603050405020304" pitchFamily="18" charset="0"/>
              <a:cs typeface="Times New Roman" panose="02020603050405020304" pitchFamily="18" charset="0"/>
            </a:rPr>
            <a:t>білім</a:t>
          </a:r>
          <a:r>
            <a:rPr lang="ru-KZ" sz="2200" b="1" i="0" kern="1200" dirty="0">
              <a:solidFill>
                <a:srgbClr val="FF0000"/>
              </a:solidFill>
              <a:latin typeface="Times New Roman" panose="02020603050405020304" pitchFamily="18" charset="0"/>
              <a:cs typeface="Times New Roman" panose="02020603050405020304" pitchFamily="18" charset="0"/>
            </a:rPr>
            <a:t> </a:t>
          </a:r>
          <a:r>
            <a:rPr lang="ru-KZ" sz="2200" b="1" i="0" kern="1200" dirty="0" err="1">
              <a:solidFill>
                <a:srgbClr val="FF0000"/>
              </a:solidFill>
              <a:latin typeface="Times New Roman" panose="02020603050405020304" pitchFamily="18" charset="0"/>
              <a:cs typeface="Times New Roman" panose="02020603050405020304" pitchFamily="18" charset="0"/>
            </a:rPr>
            <a:t>сапасы</a:t>
          </a:r>
          <a:r>
            <a:rPr lang="ru-KZ" sz="2200" b="1" i="0" kern="1200" dirty="0">
              <a:solidFill>
                <a:srgbClr val="FF0000"/>
              </a:solidFill>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десек</a:t>
          </a:r>
          <a:r>
            <a:rPr lang="ru-KZ" sz="2200" b="0" i="0" kern="1200" dirty="0">
              <a:latin typeface="Times New Roman" panose="02020603050405020304" pitchFamily="18" charset="0"/>
              <a:cs typeface="Times New Roman" panose="02020603050405020304" pitchFamily="18" charset="0"/>
            </a:rPr>
            <a:t>, осы </a:t>
          </a:r>
          <a:r>
            <a:rPr lang="ru-KZ" sz="2200" b="0" i="0" kern="1200" dirty="0" err="1">
              <a:latin typeface="Times New Roman" panose="02020603050405020304" pitchFamily="18" charset="0"/>
              <a:cs typeface="Times New Roman" panose="02020603050405020304" pitchFamily="18" charset="0"/>
            </a:rPr>
            <a:t>білім</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сапасын</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арттырудың</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тиімді</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жолы</a:t>
          </a:r>
          <a:r>
            <a:rPr lang="ru-KZ" sz="2200" b="0" i="0" kern="1200" dirty="0">
              <a:latin typeface="Times New Roman" panose="02020603050405020304" pitchFamily="18" charset="0"/>
              <a:cs typeface="Times New Roman" panose="02020603050405020304" pitchFamily="18" charset="0"/>
            </a:rPr>
            <a:t> - </a:t>
          </a:r>
          <a:r>
            <a:rPr lang="ru-KZ" sz="2200" b="0" i="0" kern="1200" dirty="0" err="1">
              <a:latin typeface="Times New Roman" panose="02020603050405020304" pitchFamily="18" charset="0"/>
              <a:cs typeface="Times New Roman" panose="02020603050405020304" pitchFamily="18" charset="0"/>
            </a:rPr>
            <a:t>білім</a:t>
          </a:r>
          <a:r>
            <a:rPr lang="ru-KZ" sz="2200" b="0" i="0" kern="1200" dirty="0">
              <a:latin typeface="Times New Roman" panose="02020603050405020304" pitchFamily="18" charset="0"/>
              <a:cs typeface="Times New Roman" panose="02020603050405020304" pitchFamily="18" charset="0"/>
            </a:rPr>
            <a:t> беру </a:t>
          </a:r>
          <a:r>
            <a:rPr lang="ru-KZ" sz="2200" b="0" i="0" kern="1200" dirty="0" err="1">
              <a:latin typeface="Times New Roman" panose="02020603050405020304" pitchFamily="18" charset="0"/>
              <a:cs typeface="Times New Roman" panose="02020603050405020304" pitchFamily="18" charset="0"/>
            </a:rPr>
            <a:t>жүйесінде</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түрлі</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ақпараттық</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технологияларды</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қолдану</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Келешек</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қоғамымыздың</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мүшелері</a:t>
          </a:r>
          <a:r>
            <a:rPr lang="ru-KZ" sz="2200" b="0" i="0" kern="1200" dirty="0">
              <a:latin typeface="Times New Roman" panose="02020603050405020304" pitchFamily="18" charset="0"/>
              <a:cs typeface="Times New Roman" panose="02020603050405020304" pitchFamily="18" charset="0"/>
            </a:rPr>
            <a:t> - </a:t>
          </a:r>
          <a:r>
            <a:rPr lang="ru-KZ" sz="2200" b="0" i="0" kern="1200" dirty="0" err="1">
              <a:latin typeface="Times New Roman" panose="02020603050405020304" pitchFamily="18" charset="0"/>
              <a:cs typeface="Times New Roman" panose="02020603050405020304" pitchFamily="18" charset="0"/>
            </a:rPr>
            <a:t>жастардың</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бойында</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ақпараттық</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мәдениетті</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қалыптастыру</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қоғамның</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алдында</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тұрған</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ең</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басты</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міндет</a:t>
          </a:r>
          <a:r>
            <a:rPr lang="ru-KZ" sz="2200" b="0" i="0" kern="1200" dirty="0">
              <a:latin typeface="Times New Roman" panose="02020603050405020304" pitchFamily="18" charset="0"/>
              <a:cs typeface="Times New Roman" panose="02020603050405020304" pitchFamily="18" charset="0"/>
            </a:rPr>
            <a:t>.</a:t>
          </a:r>
          <a:endParaRPr lang="ru-KZ" sz="2200" kern="1200" dirty="0">
            <a:latin typeface="Times New Roman" panose="02020603050405020304" pitchFamily="18" charset="0"/>
            <a:cs typeface="Times New Roman" panose="02020603050405020304" pitchFamily="18" charset="0"/>
          </a:endParaRPr>
        </a:p>
      </dsp:txBody>
      <dsp:txXfrm>
        <a:off x="3019502" y="1811705"/>
        <a:ext cx="8007726" cy="1811699"/>
      </dsp:txXfrm>
    </dsp:sp>
    <dsp:sp modelId="{950DED98-41EA-44F8-80EE-6549885C5990}">
      <dsp:nvSpPr>
        <dsp:cNvPr id="0" name=""/>
        <dsp:cNvSpPr/>
      </dsp:nvSpPr>
      <dsp:spPr>
        <a:xfrm>
          <a:off x="2113652" y="3623404"/>
          <a:ext cx="1811699" cy="1811699"/>
        </a:xfrm>
        <a:prstGeom prst="pie">
          <a:avLst>
            <a:gd name="adj1" fmla="val 5400000"/>
            <a:gd name="adj2" fmla="val 1620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F1808-396F-458B-91BC-E04AE81B0A24}">
      <dsp:nvSpPr>
        <dsp:cNvPr id="0" name=""/>
        <dsp:cNvSpPr/>
      </dsp:nvSpPr>
      <dsp:spPr>
        <a:xfrm>
          <a:off x="3019502" y="3623404"/>
          <a:ext cx="8007726" cy="1811699"/>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ru-KZ" sz="2200" b="0" i="0" kern="1200" dirty="0" err="1">
              <a:latin typeface="Times New Roman" panose="02020603050405020304" pitchFamily="18" charset="0"/>
              <a:cs typeface="Times New Roman" panose="02020603050405020304" pitchFamily="18" charset="0"/>
            </a:rPr>
            <a:t>Ақпараттық</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қоғамның</a:t>
          </a:r>
          <a:r>
            <a:rPr lang="ru-KZ" sz="2200" b="0" i="0" kern="1200" dirty="0">
              <a:latin typeface="Times New Roman" panose="02020603050405020304" pitchFamily="18" charset="0"/>
              <a:cs typeface="Times New Roman" panose="02020603050405020304" pitchFamily="18" charset="0"/>
            </a:rPr>
            <a:t> </a:t>
          </a:r>
          <a:r>
            <a:rPr lang="ru-KZ" sz="2200" b="0" i="1" kern="1200" dirty="0" err="1">
              <a:solidFill>
                <a:srgbClr val="FF0000"/>
              </a:solidFill>
              <a:latin typeface="Times New Roman" panose="02020603050405020304" pitchFamily="18" charset="0"/>
              <a:cs typeface="Times New Roman" panose="02020603050405020304" pitchFamily="18" charset="0"/>
            </a:rPr>
            <a:t>негізгі</a:t>
          </a:r>
          <a:r>
            <a:rPr lang="ru-KZ" sz="2200" b="0" i="1" kern="1200" dirty="0">
              <a:solidFill>
                <a:srgbClr val="FF0000"/>
              </a:solidFill>
              <a:latin typeface="Times New Roman" panose="02020603050405020304" pitchFamily="18" charset="0"/>
              <a:cs typeface="Times New Roman" panose="02020603050405020304" pitchFamily="18" charset="0"/>
            </a:rPr>
            <a:t> </a:t>
          </a:r>
          <a:r>
            <a:rPr lang="ru-KZ" sz="2200" b="0" i="1" kern="1200" dirty="0" err="1">
              <a:solidFill>
                <a:srgbClr val="FF0000"/>
              </a:solidFill>
              <a:latin typeface="Times New Roman" panose="02020603050405020304" pitchFamily="18" charset="0"/>
              <a:cs typeface="Times New Roman" panose="02020603050405020304" pitchFamily="18" charset="0"/>
            </a:rPr>
            <a:t>талабы</a:t>
          </a:r>
          <a:r>
            <a:rPr lang="ru-KZ" sz="2200" b="0" i="1" kern="1200" dirty="0">
              <a:solidFill>
                <a:srgbClr val="FF0000"/>
              </a:solidFill>
              <a:latin typeface="Times New Roman" panose="02020603050405020304" pitchFamily="18" charset="0"/>
              <a:cs typeface="Times New Roman" panose="02020603050405020304" pitchFamily="18" charset="0"/>
            </a:rPr>
            <a:t> </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студенттерге</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ақпараттық</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білім</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негіздерін</a:t>
          </a:r>
          <a:r>
            <a:rPr lang="ru-KZ" sz="2200" b="0" i="0" kern="1200" dirty="0">
              <a:latin typeface="Times New Roman" panose="02020603050405020304" pitchFamily="18" charset="0"/>
              <a:cs typeface="Times New Roman" panose="02020603050405020304" pitchFamily="18" charset="0"/>
            </a:rPr>
            <a:t> беру, </a:t>
          </a:r>
          <a:r>
            <a:rPr lang="ru-KZ" sz="2200" b="0" i="0" kern="1200" dirty="0" err="1">
              <a:latin typeface="Times New Roman" panose="02020603050405020304" pitchFamily="18" charset="0"/>
              <a:cs typeface="Times New Roman" panose="02020603050405020304" pitchFamily="18" charset="0"/>
            </a:rPr>
            <a:t>логикалық</a:t>
          </a:r>
          <a:r>
            <a:rPr lang="ru-KZ" sz="2200" b="0" i="0" kern="1200" dirty="0">
              <a:latin typeface="Times New Roman" panose="02020603050405020304" pitchFamily="18" charset="0"/>
              <a:cs typeface="Times New Roman" panose="02020603050405020304" pitchFamily="18" charset="0"/>
            </a:rPr>
            <a:t> - </a:t>
          </a:r>
          <a:r>
            <a:rPr lang="ru-KZ" sz="2200" b="0" i="0" kern="1200" dirty="0" err="1">
              <a:latin typeface="Times New Roman" panose="02020603050405020304" pitchFamily="18" charset="0"/>
              <a:cs typeface="Times New Roman" panose="02020603050405020304" pitchFamily="18" charset="0"/>
            </a:rPr>
            <a:t>құрылымдық</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ойлау</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қабілеттерін</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дамыту</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ақпараттық</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технологияны</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өзіндік</a:t>
          </a:r>
          <a:r>
            <a:rPr lang="ru-KZ" sz="2200" b="0" i="0" kern="1200" dirty="0">
              <a:latin typeface="Times New Roman" panose="02020603050405020304" pitchFamily="18" charset="0"/>
              <a:cs typeface="Times New Roman" panose="02020603050405020304" pitchFamily="18" charset="0"/>
            </a:rPr>
            <a:t> даму мен оны </a:t>
          </a:r>
          <a:r>
            <a:rPr lang="ru-KZ" sz="2200" b="0" i="0" kern="1200" dirty="0" err="1">
              <a:latin typeface="Times New Roman" panose="02020603050405020304" pitchFamily="18" charset="0"/>
              <a:cs typeface="Times New Roman" panose="02020603050405020304" pitchFamily="18" charset="0"/>
            </a:rPr>
            <a:t>іске</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асыру</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құралы</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ретінде</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пайдалану</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дағдыларын</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қалыптастырып</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ақпараттық</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қоғамға</a:t>
          </a:r>
          <a:r>
            <a:rPr lang="ru-KZ" sz="2200" b="0" i="0" kern="1200" dirty="0">
              <a:latin typeface="Times New Roman" panose="02020603050405020304" pitchFamily="18" charset="0"/>
              <a:cs typeface="Times New Roman" panose="02020603050405020304" pitchFamily="18" charset="0"/>
            </a:rPr>
            <a:t> </a:t>
          </a:r>
          <a:r>
            <a:rPr lang="ru-KZ" sz="2200" b="0" i="0" kern="1200" dirty="0" err="1">
              <a:latin typeface="Times New Roman" panose="02020603050405020304" pitchFamily="18" charset="0"/>
              <a:cs typeface="Times New Roman" panose="02020603050405020304" pitchFamily="18" charset="0"/>
            </a:rPr>
            <a:t>бейімдеу</a:t>
          </a:r>
          <a:r>
            <a:rPr lang="ru-KZ" sz="2200" b="0" i="0" kern="1200" dirty="0">
              <a:latin typeface="Times New Roman" panose="02020603050405020304" pitchFamily="18" charset="0"/>
              <a:cs typeface="Times New Roman" panose="02020603050405020304" pitchFamily="18" charset="0"/>
            </a:rPr>
            <a:t>.</a:t>
          </a:r>
          <a:endParaRPr lang="ru-KZ" sz="2200" kern="1200" dirty="0">
            <a:latin typeface="Times New Roman" panose="02020603050405020304" pitchFamily="18" charset="0"/>
            <a:cs typeface="Times New Roman" panose="02020603050405020304" pitchFamily="18" charset="0"/>
          </a:endParaRPr>
        </a:p>
      </dsp:txBody>
      <dsp:txXfrm>
        <a:off x="3019502" y="3623404"/>
        <a:ext cx="8007726" cy="1811699"/>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7410E-9CE4-44C6-B840-CE4B8FAA9037}" type="datetimeFigureOut">
              <a:rPr lang="ru-RU" smtClean="0"/>
              <a:t>09.09.2024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FAF34A-6685-46F8-A0DD-3666EB90A4F6}" type="slidenum">
              <a:rPr lang="ru-RU" smtClean="0"/>
              <a:t>‹#›</a:t>
            </a:fld>
            <a:endParaRPr lang="ru-RU"/>
          </a:p>
        </p:txBody>
      </p:sp>
    </p:spTree>
    <p:extLst>
      <p:ext uri="{BB962C8B-B14F-4D97-AF65-F5344CB8AC3E}">
        <p14:creationId xmlns:p14="http://schemas.microsoft.com/office/powerpoint/2010/main" val="3409427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9658c5d26a_0_1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9658c5d26a_0_1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4200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9658c5d26a_0_2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9658c5d26a_0_2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80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9658c5d26a_0_2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9658c5d26a_0_2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849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9658c5d26a_0_2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9658c5d26a_0_2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2308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9658c5d26a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9658c5d26a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345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917b3607a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917b3607a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8290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917b3607a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917b3607a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417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50dae9e7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50dae9e7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834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950dae9e7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950dae9e7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440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9658c5d26a_0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9658c5d26a_0_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35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9658c5d26a_0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9658c5d26a_0_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729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658c5d26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658c5d26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428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0dae9e7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0dae9e7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84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08495D4C-462A-4439-8318-6ECA9477717E}"/>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xmlns="" id="{C86B0B4C-8BB5-419E-9A3C-A166A2B7EA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xmlns="" id="{050FF8E0-31AC-4D66-B9C5-4C77EA9220A7}"/>
              </a:ext>
            </a:extLst>
          </p:cNvPr>
          <p:cNvSpPr>
            <a:spLocks noGrp="1"/>
          </p:cNvSpPr>
          <p:nvPr>
            <p:ph type="dt" sz="half" idx="10"/>
          </p:nvPr>
        </p:nvSpPr>
        <p:spPr/>
        <p:txBody>
          <a:bodyPr/>
          <a:lstStyle/>
          <a:p>
            <a:fld id="{C13B4655-7013-424D-818F-34220957554A}" type="datetimeFigureOut">
              <a:rPr lang="ru-RU" smtClean="0"/>
              <a:t>09.09.2024</a:t>
            </a:fld>
            <a:endParaRPr lang="ru-RU"/>
          </a:p>
        </p:txBody>
      </p:sp>
      <p:sp>
        <p:nvSpPr>
          <p:cNvPr id="5" name="Нижний колонтитул 4">
            <a:extLst>
              <a:ext uri="{FF2B5EF4-FFF2-40B4-BE49-F238E27FC236}">
                <a16:creationId xmlns:a16="http://schemas.microsoft.com/office/drawing/2014/main" xmlns="" id="{6273B9F3-7664-41B2-8AC2-9C1DC61051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C2C8A773-563B-448D-9137-D394DACCCDF5}"/>
              </a:ext>
            </a:extLst>
          </p:cNvPr>
          <p:cNvSpPr>
            <a:spLocks noGrp="1"/>
          </p:cNvSpPr>
          <p:nvPr>
            <p:ph type="sldNum" sz="quarter" idx="12"/>
          </p:nvPr>
        </p:nvSpPr>
        <p:spPr/>
        <p:txBody>
          <a:bodyPr/>
          <a:lstStyle/>
          <a:p>
            <a:fld id="{296C1E97-FF7F-4E0C-82AD-8290BF02B032}" type="slidenum">
              <a:rPr lang="ru-RU" smtClean="0"/>
              <a:t>‹#›</a:t>
            </a:fld>
            <a:endParaRPr lang="ru-RU"/>
          </a:p>
        </p:txBody>
      </p:sp>
    </p:spTree>
    <p:extLst>
      <p:ext uri="{BB962C8B-B14F-4D97-AF65-F5344CB8AC3E}">
        <p14:creationId xmlns:p14="http://schemas.microsoft.com/office/powerpoint/2010/main" val="390175078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15537353-77EC-42C6-9E72-B428501FB97A}"/>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xmlns="" id="{B14E3381-FCAD-4ECB-8863-CAEA0948C833}"/>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1A324076-82B8-431A-ADA2-72A5BEF3C725}"/>
              </a:ext>
            </a:extLst>
          </p:cNvPr>
          <p:cNvSpPr>
            <a:spLocks noGrp="1"/>
          </p:cNvSpPr>
          <p:nvPr>
            <p:ph type="dt" sz="half" idx="10"/>
          </p:nvPr>
        </p:nvSpPr>
        <p:spPr/>
        <p:txBody>
          <a:bodyPr/>
          <a:lstStyle/>
          <a:p>
            <a:fld id="{C13B4655-7013-424D-818F-34220957554A}" type="datetimeFigureOut">
              <a:rPr lang="ru-RU" smtClean="0"/>
              <a:t>09.09.2024</a:t>
            </a:fld>
            <a:endParaRPr lang="ru-RU"/>
          </a:p>
        </p:txBody>
      </p:sp>
      <p:sp>
        <p:nvSpPr>
          <p:cNvPr id="5" name="Нижний колонтитул 4">
            <a:extLst>
              <a:ext uri="{FF2B5EF4-FFF2-40B4-BE49-F238E27FC236}">
                <a16:creationId xmlns:a16="http://schemas.microsoft.com/office/drawing/2014/main" xmlns="" id="{F4822EB5-5CB4-4E65-895B-DC53282E4D2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552BBF52-674B-4565-8DCE-3CA9D26C6A72}"/>
              </a:ext>
            </a:extLst>
          </p:cNvPr>
          <p:cNvSpPr>
            <a:spLocks noGrp="1"/>
          </p:cNvSpPr>
          <p:nvPr>
            <p:ph type="sldNum" sz="quarter" idx="12"/>
          </p:nvPr>
        </p:nvSpPr>
        <p:spPr/>
        <p:txBody>
          <a:bodyPr/>
          <a:lstStyle/>
          <a:p>
            <a:fld id="{296C1E97-FF7F-4E0C-82AD-8290BF02B032}" type="slidenum">
              <a:rPr lang="ru-RU" smtClean="0"/>
              <a:t>‹#›</a:t>
            </a:fld>
            <a:endParaRPr lang="ru-RU"/>
          </a:p>
        </p:txBody>
      </p:sp>
    </p:spTree>
    <p:extLst>
      <p:ext uri="{BB962C8B-B14F-4D97-AF65-F5344CB8AC3E}">
        <p14:creationId xmlns:p14="http://schemas.microsoft.com/office/powerpoint/2010/main" val="256115515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xmlns="" id="{6160F6F3-96DE-45F7-A1FD-90065AF10120}"/>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xmlns="" id="{B46B77AB-E377-40BC-A647-26BAE869E800}"/>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394D5FA1-F122-4592-AEF2-C615A7E901CC}"/>
              </a:ext>
            </a:extLst>
          </p:cNvPr>
          <p:cNvSpPr>
            <a:spLocks noGrp="1"/>
          </p:cNvSpPr>
          <p:nvPr>
            <p:ph type="dt" sz="half" idx="10"/>
          </p:nvPr>
        </p:nvSpPr>
        <p:spPr/>
        <p:txBody>
          <a:bodyPr/>
          <a:lstStyle/>
          <a:p>
            <a:fld id="{C13B4655-7013-424D-818F-34220957554A}" type="datetimeFigureOut">
              <a:rPr lang="ru-RU" smtClean="0"/>
              <a:t>09.09.2024</a:t>
            </a:fld>
            <a:endParaRPr lang="ru-RU"/>
          </a:p>
        </p:txBody>
      </p:sp>
      <p:sp>
        <p:nvSpPr>
          <p:cNvPr id="5" name="Нижний колонтитул 4">
            <a:extLst>
              <a:ext uri="{FF2B5EF4-FFF2-40B4-BE49-F238E27FC236}">
                <a16:creationId xmlns:a16="http://schemas.microsoft.com/office/drawing/2014/main" xmlns="" id="{672CA9BE-2308-4D7D-93BC-D789DE9E20A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2732BF4D-C543-49F1-B3B0-E16FEAC313D4}"/>
              </a:ext>
            </a:extLst>
          </p:cNvPr>
          <p:cNvSpPr>
            <a:spLocks noGrp="1"/>
          </p:cNvSpPr>
          <p:nvPr>
            <p:ph type="sldNum" sz="quarter" idx="12"/>
          </p:nvPr>
        </p:nvSpPr>
        <p:spPr/>
        <p:txBody>
          <a:bodyPr/>
          <a:lstStyle/>
          <a:p>
            <a:fld id="{296C1E97-FF7F-4E0C-82AD-8290BF02B032}" type="slidenum">
              <a:rPr lang="ru-RU" smtClean="0"/>
              <a:t>‹#›</a:t>
            </a:fld>
            <a:endParaRPr lang="ru-RU"/>
          </a:p>
        </p:txBody>
      </p:sp>
    </p:spTree>
    <p:extLst>
      <p:ext uri="{BB962C8B-B14F-4D97-AF65-F5344CB8AC3E}">
        <p14:creationId xmlns:p14="http://schemas.microsoft.com/office/powerpoint/2010/main" val="16637466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A327D84D-4D28-4B39-B234-290943DEB02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xmlns="" id="{B018BFE5-BA57-4C87-B26B-6A086E6AD97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6BDDC2C8-588E-453D-B266-74E2BCC9CC59}"/>
              </a:ext>
            </a:extLst>
          </p:cNvPr>
          <p:cNvSpPr>
            <a:spLocks noGrp="1"/>
          </p:cNvSpPr>
          <p:nvPr>
            <p:ph type="dt" sz="half" idx="10"/>
          </p:nvPr>
        </p:nvSpPr>
        <p:spPr/>
        <p:txBody>
          <a:bodyPr/>
          <a:lstStyle/>
          <a:p>
            <a:fld id="{C13B4655-7013-424D-818F-34220957554A}" type="datetimeFigureOut">
              <a:rPr lang="ru-RU" smtClean="0"/>
              <a:t>09.09.2024</a:t>
            </a:fld>
            <a:endParaRPr lang="ru-RU"/>
          </a:p>
        </p:txBody>
      </p:sp>
      <p:sp>
        <p:nvSpPr>
          <p:cNvPr id="5" name="Нижний колонтитул 4">
            <a:extLst>
              <a:ext uri="{FF2B5EF4-FFF2-40B4-BE49-F238E27FC236}">
                <a16:creationId xmlns:a16="http://schemas.microsoft.com/office/drawing/2014/main" xmlns="" id="{F8482247-30AE-496A-AB37-245A6C6C206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BD94A72F-458E-4596-86CF-765590466816}"/>
              </a:ext>
            </a:extLst>
          </p:cNvPr>
          <p:cNvSpPr>
            <a:spLocks noGrp="1"/>
          </p:cNvSpPr>
          <p:nvPr>
            <p:ph type="sldNum" sz="quarter" idx="12"/>
          </p:nvPr>
        </p:nvSpPr>
        <p:spPr/>
        <p:txBody>
          <a:bodyPr/>
          <a:lstStyle/>
          <a:p>
            <a:fld id="{296C1E97-FF7F-4E0C-82AD-8290BF02B032}" type="slidenum">
              <a:rPr lang="ru-RU" smtClean="0"/>
              <a:t>‹#›</a:t>
            </a:fld>
            <a:endParaRPr lang="ru-RU"/>
          </a:p>
        </p:txBody>
      </p:sp>
    </p:spTree>
    <p:extLst>
      <p:ext uri="{BB962C8B-B14F-4D97-AF65-F5344CB8AC3E}">
        <p14:creationId xmlns:p14="http://schemas.microsoft.com/office/powerpoint/2010/main" val="374206292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B9145682-284C-45EE-9CAA-E3060701B7E5}"/>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xmlns="" id="{BCF4F257-7C7A-46B7-B16D-5880B5836B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xmlns="" id="{7FA36BF7-C145-4901-979F-08CF48090A59}"/>
              </a:ext>
            </a:extLst>
          </p:cNvPr>
          <p:cNvSpPr>
            <a:spLocks noGrp="1"/>
          </p:cNvSpPr>
          <p:nvPr>
            <p:ph type="dt" sz="half" idx="10"/>
          </p:nvPr>
        </p:nvSpPr>
        <p:spPr/>
        <p:txBody>
          <a:bodyPr/>
          <a:lstStyle/>
          <a:p>
            <a:fld id="{C13B4655-7013-424D-818F-34220957554A}" type="datetimeFigureOut">
              <a:rPr lang="ru-RU" smtClean="0"/>
              <a:t>09.09.2024</a:t>
            </a:fld>
            <a:endParaRPr lang="ru-RU"/>
          </a:p>
        </p:txBody>
      </p:sp>
      <p:sp>
        <p:nvSpPr>
          <p:cNvPr id="5" name="Нижний колонтитул 4">
            <a:extLst>
              <a:ext uri="{FF2B5EF4-FFF2-40B4-BE49-F238E27FC236}">
                <a16:creationId xmlns:a16="http://schemas.microsoft.com/office/drawing/2014/main" xmlns="" id="{BD62B25B-52F9-4476-96CB-B2B113B4AD2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967EBE31-979A-4A32-875E-C42AF6A7D166}"/>
              </a:ext>
            </a:extLst>
          </p:cNvPr>
          <p:cNvSpPr>
            <a:spLocks noGrp="1"/>
          </p:cNvSpPr>
          <p:nvPr>
            <p:ph type="sldNum" sz="quarter" idx="12"/>
          </p:nvPr>
        </p:nvSpPr>
        <p:spPr/>
        <p:txBody>
          <a:bodyPr/>
          <a:lstStyle/>
          <a:p>
            <a:fld id="{296C1E97-FF7F-4E0C-82AD-8290BF02B032}" type="slidenum">
              <a:rPr lang="ru-RU" smtClean="0"/>
              <a:t>‹#›</a:t>
            </a:fld>
            <a:endParaRPr lang="ru-RU"/>
          </a:p>
        </p:txBody>
      </p:sp>
    </p:spTree>
    <p:extLst>
      <p:ext uri="{BB962C8B-B14F-4D97-AF65-F5344CB8AC3E}">
        <p14:creationId xmlns:p14="http://schemas.microsoft.com/office/powerpoint/2010/main" val="138886071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38BE10B0-C9EF-4F59-9F07-9306128689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xmlns="" id="{4D1E5684-0C91-4EC0-9C6D-271BE30A3A9C}"/>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xmlns="" id="{30753BE7-BBF3-4219-A253-D560DEFB8E13}"/>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xmlns="" id="{FD98DA61-8062-452B-98D0-2726AA491DB8}"/>
              </a:ext>
            </a:extLst>
          </p:cNvPr>
          <p:cNvSpPr>
            <a:spLocks noGrp="1"/>
          </p:cNvSpPr>
          <p:nvPr>
            <p:ph type="dt" sz="half" idx="10"/>
          </p:nvPr>
        </p:nvSpPr>
        <p:spPr/>
        <p:txBody>
          <a:bodyPr/>
          <a:lstStyle/>
          <a:p>
            <a:fld id="{C13B4655-7013-424D-818F-34220957554A}" type="datetimeFigureOut">
              <a:rPr lang="ru-RU" smtClean="0"/>
              <a:t>09.09.2024</a:t>
            </a:fld>
            <a:endParaRPr lang="ru-RU"/>
          </a:p>
        </p:txBody>
      </p:sp>
      <p:sp>
        <p:nvSpPr>
          <p:cNvPr id="6" name="Нижний колонтитул 5">
            <a:extLst>
              <a:ext uri="{FF2B5EF4-FFF2-40B4-BE49-F238E27FC236}">
                <a16:creationId xmlns:a16="http://schemas.microsoft.com/office/drawing/2014/main" xmlns="" id="{43AA91E7-4680-422E-8C55-E45EE6FCDFB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D973B68B-F98B-42C2-8549-799FD004867A}"/>
              </a:ext>
            </a:extLst>
          </p:cNvPr>
          <p:cNvSpPr>
            <a:spLocks noGrp="1"/>
          </p:cNvSpPr>
          <p:nvPr>
            <p:ph type="sldNum" sz="quarter" idx="12"/>
          </p:nvPr>
        </p:nvSpPr>
        <p:spPr/>
        <p:txBody>
          <a:bodyPr/>
          <a:lstStyle/>
          <a:p>
            <a:fld id="{296C1E97-FF7F-4E0C-82AD-8290BF02B032}" type="slidenum">
              <a:rPr lang="ru-RU" smtClean="0"/>
              <a:t>‹#›</a:t>
            </a:fld>
            <a:endParaRPr lang="ru-RU"/>
          </a:p>
        </p:txBody>
      </p:sp>
    </p:spTree>
    <p:extLst>
      <p:ext uri="{BB962C8B-B14F-4D97-AF65-F5344CB8AC3E}">
        <p14:creationId xmlns:p14="http://schemas.microsoft.com/office/powerpoint/2010/main" val="294286610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D79AD325-EBCB-458D-8527-056709B261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xmlns="" id="{460DC570-0CDB-4F2D-B388-5EAE68A613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xmlns="" id="{7DE5D38E-774F-437D-9188-B74D4DBCDCB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xmlns="" id="{B7E0CC0A-1E1D-4A61-AAF4-9CFA5FBB5E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xmlns="" id="{10C41817-7B40-411E-96C5-392BE490136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xmlns="" id="{CD45C735-B7C0-4F47-9A4D-2054A0085E4A}"/>
              </a:ext>
            </a:extLst>
          </p:cNvPr>
          <p:cNvSpPr>
            <a:spLocks noGrp="1"/>
          </p:cNvSpPr>
          <p:nvPr>
            <p:ph type="dt" sz="half" idx="10"/>
          </p:nvPr>
        </p:nvSpPr>
        <p:spPr/>
        <p:txBody>
          <a:bodyPr/>
          <a:lstStyle/>
          <a:p>
            <a:fld id="{C13B4655-7013-424D-818F-34220957554A}" type="datetimeFigureOut">
              <a:rPr lang="ru-RU" smtClean="0"/>
              <a:t>09.09.2024</a:t>
            </a:fld>
            <a:endParaRPr lang="ru-RU"/>
          </a:p>
        </p:txBody>
      </p:sp>
      <p:sp>
        <p:nvSpPr>
          <p:cNvPr id="8" name="Нижний колонтитул 7">
            <a:extLst>
              <a:ext uri="{FF2B5EF4-FFF2-40B4-BE49-F238E27FC236}">
                <a16:creationId xmlns:a16="http://schemas.microsoft.com/office/drawing/2014/main" xmlns="" id="{6A2D18BC-B0C5-4074-A3F6-171A9349FCE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xmlns="" id="{B221AC0E-C317-477D-8876-604E9C262252}"/>
              </a:ext>
            </a:extLst>
          </p:cNvPr>
          <p:cNvSpPr>
            <a:spLocks noGrp="1"/>
          </p:cNvSpPr>
          <p:nvPr>
            <p:ph type="sldNum" sz="quarter" idx="12"/>
          </p:nvPr>
        </p:nvSpPr>
        <p:spPr/>
        <p:txBody>
          <a:bodyPr/>
          <a:lstStyle/>
          <a:p>
            <a:fld id="{296C1E97-FF7F-4E0C-82AD-8290BF02B032}" type="slidenum">
              <a:rPr lang="ru-RU" smtClean="0"/>
              <a:t>‹#›</a:t>
            </a:fld>
            <a:endParaRPr lang="ru-RU"/>
          </a:p>
        </p:txBody>
      </p:sp>
    </p:spTree>
    <p:extLst>
      <p:ext uri="{BB962C8B-B14F-4D97-AF65-F5344CB8AC3E}">
        <p14:creationId xmlns:p14="http://schemas.microsoft.com/office/powerpoint/2010/main" val="326525004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E83F493F-7692-4D6D-BB06-B0E2A691073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xmlns="" id="{4F5F99D3-768A-4E09-A294-5504CB03ABF9}"/>
              </a:ext>
            </a:extLst>
          </p:cNvPr>
          <p:cNvSpPr>
            <a:spLocks noGrp="1"/>
          </p:cNvSpPr>
          <p:nvPr>
            <p:ph type="dt" sz="half" idx="10"/>
          </p:nvPr>
        </p:nvSpPr>
        <p:spPr/>
        <p:txBody>
          <a:bodyPr/>
          <a:lstStyle/>
          <a:p>
            <a:fld id="{C13B4655-7013-424D-818F-34220957554A}" type="datetimeFigureOut">
              <a:rPr lang="ru-RU" smtClean="0"/>
              <a:t>09.09.2024</a:t>
            </a:fld>
            <a:endParaRPr lang="ru-RU"/>
          </a:p>
        </p:txBody>
      </p:sp>
      <p:sp>
        <p:nvSpPr>
          <p:cNvPr id="4" name="Нижний колонтитул 3">
            <a:extLst>
              <a:ext uri="{FF2B5EF4-FFF2-40B4-BE49-F238E27FC236}">
                <a16:creationId xmlns:a16="http://schemas.microsoft.com/office/drawing/2014/main" xmlns="" id="{F4DB1D42-5A67-44DE-AF15-4DF4DC1FEC7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xmlns="" id="{ECE97AAE-7204-4831-8001-4916FEB620CC}"/>
              </a:ext>
            </a:extLst>
          </p:cNvPr>
          <p:cNvSpPr>
            <a:spLocks noGrp="1"/>
          </p:cNvSpPr>
          <p:nvPr>
            <p:ph type="sldNum" sz="quarter" idx="12"/>
          </p:nvPr>
        </p:nvSpPr>
        <p:spPr/>
        <p:txBody>
          <a:bodyPr/>
          <a:lstStyle/>
          <a:p>
            <a:fld id="{296C1E97-FF7F-4E0C-82AD-8290BF02B032}" type="slidenum">
              <a:rPr lang="ru-RU" smtClean="0"/>
              <a:t>‹#›</a:t>
            </a:fld>
            <a:endParaRPr lang="ru-RU"/>
          </a:p>
        </p:txBody>
      </p:sp>
    </p:spTree>
    <p:extLst>
      <p:ext uri="{BB962C8B-B14F-4D97-AF65-F5344CB8AC3E}">
        <p14:creationId xmlns:p14="http://schemas.microsoft.com/office/powerpoint/2010/main" val="219773530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xmlns="" id="{9D4B8CB7-470F-437F-8ADF-BC2BC8F540A8}"/>
              </a:ext>
            </a:extLst>
          </p:cNvPr>
          <p:cNvSpPr>
            <a:spLocks noGrp="1"/>
          </p:cNvSpPr>
          <p:nvPr>
            <p:ph type="dt" sz="half" idx="10"/>
          </p:nvPr>
        </p:nvSpPr>
        <p:spPr/>
        <p:txBody>
          <a:bodyPr/>
          <a:lstStyle/>
          <a:p>
            <a:fld id="{C13B4655-7013-424D-818F-34220957554A}" type="datetimeFigureOut">
              <a:rPr lang="ru-RU" smtClean="0"/>
              <a:t>09.09.2024</a:t>
            </a:fld>
            <a:endParaRPr lang="ru-RU"/>
          </a:p>
        </p:txBody>
      </p:sp>
      <p:sp>
        <p:nvSpPr>
          <p:cNvPr id="3" name="Нижний колонтитул 2">
            <a:extLst>
              <a:ext uri="{FF2B5EF4-FFF2-40B4-BE49-F238E27FC236}">
                <a16:creationId xmlns:a16="http://schemas.microsoft.com/office/drawing/2014/main" xmlns="" id="{BE179BFE-8266-4136-8FD1-D80ACEE250C8}"/>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xmlns="" id="{15518AC0-217C-4DD7-A64C-E7DDDA2B6A99}"/>
              </a:ext>
            </a:extLst>
          </p:cNvPr>
          <p:cNvSpPr>
            <a:spLocks noGrp="1"/>
          </p:cNvSpPr>
          <p:nvPr>
            <p:ph type="sldNum" sz="quarter" idx="12"/>
          </p:nvPr>
        </p:nvSpPr>
        <p:spPr/>
        <p:txBody>
          <a:bodyPr/>
          <a:lstStyle/>
          <a:p>
            <a:fld id="{296C1E97-FF7F-4E0C-82AD-8290BF02B032}" type="slidenum">
              <a:rPr lang="ru-RU" smtClean="0"/>
              <a:t>‹#›</a:t>
            </a:fld>
            <a:endParaRPr lang="ru-RU"/>
          </a:p>
        </p:txBody>
      </p:sp>
    </p:spTree>
    <p:extLst>
      <p:ext uri="{BB962C8B-B14F-4D97-AF65-F5344CB8AC3E}">
        <p14:creationId xmlns:p14="http://schemas.microsoft.com/office/powerpoint/2010/main" val="56224928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53319CC0-2F11-405C-A3D3-F121A43CA9C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xmlns="" id="{D5EEF825-BAD9-44FC-8B19-941957FDC6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xmlns="" id="{33CF9699-A098-4589-90D4-7E5AD5125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xmlns="" id="{3B77EE70-D8DF-4CC8-9116-22B8F3EE79D0}"/>
              </a:ext>
            </a:extLst>
          </p:cNvPr>
          <p:cNvSpPr>
            <a:spLocks noGrp="1"/>
          </p:cNvSpPr>
          <p:nvPr>
            <p:ph type="dt" sz="half" idx="10"/>
          </p:nvPr>
        </p:nvSpPr>
        <p:spPr/>
        <p:txBody>
          <a:bodyPr/>
          <a:lstStyle/>
          <a:p>
            <a:fld id="{C13B4655-7013-424D-818F-34220957554A}" type="datetimeFigureOut">
              <a:rPr lang="ru-RU" smtClean="0"/>
              <a:t>09.09.2024</a:t>
            </a:fld>
            <a:endParaRPr lang="ru-RU"/>
          </a:p>
        </p:txBody>
      </p:sp>
      <p:sp>
        <p:nvSpPr>
          <p:cNvPr id="6" name="Нижний колонтитул 5">
            <a:extLst>
              <a:ext uri="{FF2B5EF4-FFF2-40B4-BE49-F238E27FC236}">
                <a16:creationId xmlns:a16="http://schemas.microsoft.com/office/drawing/2014/main" xmlns="" id="{9A67FFCD-5147-4105-9257-7D3180E12B5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AAA7285D-5ECB-41CD-9063-C1B9D0E7CC14}"/>
              </a:ext>
            </a:extLst>
          </p:cNvPr>
          <p:cNvSpPr>
            <a:spLocks noGrp="1"/>
          </p:cNvSpPr>
          <p:nvPr>
            <p:ph type="sldNum" sz="quarter" idx="12"/>
          </p:nvPr>
        </p:nvSpPr>
        <p:spPr/>
        <p:txBody>
          <a:bodyPr/>
          <a:lstStyle/>
          <a:p>
            <a:fld id="{296C1E97-FF7F-4E0C-82AD-8290BF02B032}" type="slidenum">
              <a:rPr lang="ru-RU" smtClean="0"/>
              <a:t>‹#›</a:t>
            </a:fld>
            <a:endParaRPr lang="ru-RU"/>
          </a:p>
        </p:txBody>
      </p:sp>
    </p:spTree>
    <p:extLst>
      <p:ext uri="{BB962C8B-B14F-4D97-AF65-F5344CB8AC3E}">
        <p14:creationId xmlns:p14="http://schemas.microsoft.com/office/powerpoint/2010/main" val="40067109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D3C285B9-BBC3-4BDC-B82F-02EDB498D76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xmlns="" id="{E7D35241-C44F-453C-ACC5-D64BB9ACF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xmlns="" id="{032F4735-15E6-43C4-899A-FC6737DAB7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xmlns="" id="{F96E1298-F6E9-4D6E-B235-243A6722A588}"/>
              </a:ext>
            </a:extLst>
          </p:cNvPr>
          <p:cNvSpPr>
            <a:spLocks noGrp="1"/>
          </p:cNvSpPr>
          <p:nvPr>
            <p:ph type="dt" sz="half" idx="10"/>
          </p:nvPr>
        </p:nvSpPr>
        <p:spPr/>
        <p:txBody>
          <a:bodyPr/>
          <a:lstStyle/>
          <a:p>
            <a:fld id="{C13B4655-7013-424D-818F-34220957554A}" type="datetimeFigureOut">
              <a:rPr lang="ru-RU" smtClean="0"/>
              <a:t>09.09.2024</a:t>
            </a:fld>
            <a:endParaRPr lang="ru-RU"/>
          </a:p>
        </p:txBody>
      </p:sp>
      <p:sp>
        <p:nvSpPr>
          <p:cNvPr id="6" name="Нижний колонтитул 5">
            <a:extLst>
              <a:ext uri="{FF2B5EF4-FFF2-40B4-BE49-F238E27FC236}">
                <a16:creationId xmlns:a16="http://schemas.microsoft.com/office/drawing/2014/main" xmlns="" id="{CC6BE917-F8AE-4D61-A077-0CFF37DDB5C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720FF41A-2316-429C-9AB9-2E227C56303D}"/>
              </a:ext>
            </a:extLst>
          </p:cNvPr>
          <p:cNvSpPr>
            <a:spLocks noGrp="1"/>
          </p:cNvSpPr>
          <p:nvPr>
            <p:ph type="sldNum" sz="quarter" idx="12"/>
          </p:nvPr>
        </p:nvSpPr>
        <p:spPr/>
        <p:txBody>
          <a:bodyPr/>
          <a:lstStyle/>
          <a:p>
            <a:fld id="{296C1E97-FF7F-4E0C-82AD-8290BF02B032}" type="slidenum">
              <a:rPr lang="ru-RU" smtClean="0"/>
              <a:t>‹#›</a:t>
            </a:fld>
            <a:endParaRPr lang="ru-RU"/>
          </a:p>
        </p:txBody>
      </p:sp>
    </p:spTree>
    <p:extLst>
      <p:ext uri="{BB962C8B-B14F-4D97-AF65-F5344CB8AC3E}">
        <p14:creationId xmlns:p14="http://schemas.microsoft.com/office/powerpoint/2010/main" val="52930651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BF7"/>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3063D160-7689-4978-9785-54A2C1DED7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xmlns="" id="{6100F171-36B9-4D76-ADD2-5181A333B5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3EB3DED1-AB63-4391-A3EB-703C4B1302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B4655-7013-424D-818F-34220957554A}" type="datetimeFigureOut">
              <a:rPr lang="ru-RU" smtClean="0"/>
              <a:t>09.09.2024</a:t>
            </a:fld>
            <a:endParaRPr lang="ru-RU"/>
          </a:p>
        </p:txBody>
      </p:sp>
      <p:sp>
        <p:nvSpPr>
          <p:cNvPr id="5" name="Нижний колонтитул 4">
            <a:extLst>
              <a:ext uri="{FF2B5EF4-FFF2-40B4-BE49-F238E27FC236}">
                <a16:creationId xmlns:a16="http://schemas.microsoft.com/office/drawing/2014/main" xmlns="" id="{692D3783-59B3-430A-909F-39F54AA09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xmlns="" id="{E424A679-A02D-4E02-8255-8D36B4E333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C1E97-FF7F-4E0C-82AD-8290BF02B032}" type="slidenum">
              <a:rPr lang="ru-RU" smtClean="0"/>
              <a:t>‹#›</a:t>
            </a:fld>
            <a:endParaRPr lang="ru-RU"/>
          </a:p>
        </p:txBody>
      </p:sp>
    </p:spTree>
    <p:extLst>
      <p:ext uri="{BB962C8B-B14F-4D97-AF65-F5344CB8AC3E}">
        <p14:creationId xmlns:p14="http://schemas.microsoft.com/office/powerpoint/2010/main" val="168524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xmlns="" id="{FC1348F1-CB2A-40F6-9B30-8E25B0D2B83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14650" y="1228725"/>
            <a:ext cx="2857500" cy="4400550"/>
          </a:xfrm>
          <a:prstGeom prst="rect">
            <a:avLst/>
          </a:prstGeom>
        </p:spPr>
      </p:pic>
      <p:sp>
        <p:nvSpPr>
          <p:cNvPr id="5" name="Прямоугольник 4">
            <a:extLst>
              <a:ext uri="{FF2B5EF4-FFF2-40B4-BE49-F238E27FC236}">
                <a16:creationId xmlns:a16="http://schemas.microsoft.com/office/drawing/2014/main" xmlns="" id="{6D597AE4-38A1-401E-AA01-F6FCF0FE3ED9}"/>
              </a:ext>
            </a:extLst>
          </p:cNvPr>
          <p:cNvSpPr/>
          <p:nvPr/>
        </p:nvSpPr>
        <p:spPr>
          <a:xfrm>
            <a:off x="0" y="0"/>
            <a:ext cx="4343400" cy="6858000"/>
          </a:xfrm>
          <a:prstGeom prst="rect">
            <a:avLst/>
          </a:prstGeom>
          <a:gradFill>
            <a:gsLst>
              <a:gs pos="0">
                <a:srgbClr val="005A51"/>
              </a:gs>
              <a:gs pos="100000">
                <a:srgbClr val="00423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a:extLst>
              <a:ext uri="{FF2B5EF4-FFF2-40B4-BE49-F238E27FC236}">
                <a16:creationId xmlns:a16="http://schemas.microsoft.com/office/drawing/2014/main" xmlns="" id="{5800F95B-8F3C-4B9F-9DCC-7EAA099E8F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310" y="2370666"/>
            <a:ext cx="2122723" cy="2122723"/>
          </a:xfrm>
          <a:prstGeom prst="rect">
            <a:avLst/>
          </a:prstGeom>
          <a:effectLst>
            <a:outerShdw blurRad="63500" sx="102000" sy="102000" algn="ctr" rotWithShape="0">
              <a:prstClr val="black">
                <a:alpha val="40000"/>
              </a:prstClr>
            </a:outerShdw>
          </a:effectLst>
        </p:spPr>
      </p:pic>
      <p:sp>
        <p:nvSpPr>
          <p:cNvPr id="7" name="Прямоугольник 6">
            <a:extLst>
              <a:ext uri="{FF2B5EF4-FFF2-40B4-BE49-F238E27FC236}">
                <a16:creationId xmlns:a16="http://schemas.microsoft.com/office/drawing/2014/main" xmlns="" id="{21289B33-3951-47C4-8A2A-3D238B8BBF0F}"/>
              </a:ext>
            </a:extLst>
          </p:cNvPr>
          <p:cNvSpPr/>
          <p:nvPr/>
        </p:nvSpPr>
        <p:spPr>
          <a:xfrm>
            <a:off x="4512748" y="245031"/>
            <a:ext cx="6839950" cy="369332"/>
          </a:xfrm>
          <a:prstGeom prst="rect">
            <a:avLst/>
          </a:prstGeom>
        </p:spPr>
        <p:txBody>
          <a:bodyPr wrap="none">
            <a:spAutoFit/>
          </a:bodyPr>
          <a:lstStyle/>
          <a:p>
            <a:pPr algn="ctr"/>
            <a:r>
              <a:rPr lang="ru-RU" dirty="0">
                <a:solidFill>
                  <a:schemeClr val="bg1">
                    <a:lumMod val="50000"/>
                  </a:schemeClr>
                </a:solidFill>
                <a:latin typeface="Times New Roman" panose="02020603050405020304" pitchFamily="18" charset="0"/>
                <a:cs typeface="Times New Roman" panose="02020603050405020304" pitchFamily="18" charset="0"/>
              </a:rPr>
              <a:t>ҚАЗАҚ ҰЛТТЫҚ ҚЫЗДАР ПЕДАГОГИКАЛЫҚ УНИВЕРСИТЕТІ</a:t>
            </a:r>
          </a:p>
        </p:txBody>
      </p:sp>
      <p:pic>
        <p:nvPicPr>
          <p:cNvPr id="8" name="Рисунок 7">
            <a:extLst>
              <a:ext uri="{FF2B5EF4-FFF2-40B4-BE49-F238E27FC236}">
                <a16:creationId xmlns:a16="http://schemas.microsoft.com/office/drawing/2014/main" xmlns="" id="{2F296935-4F9C-4A47-9DDD-B8E06DB48496}"/>
              </a:ext>
            </a:extLst>
          </p:cNvPr>
          <p:cNvPicPr>
            <a:picLocks noChangeAspect="1"/>
          </p:cNvPicPr>
          <p:nvPr/>
        </p:nvPicPr>
        <p:blipFill>
          <a:blip r:embed="rId2" cstate="print">
            <a:alphaModFix amt="10000"/>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14650" y="1228725"/>
            <a:ext cx="2857500" cy="4400550"/>
          </a:xfrm>
          <a:prstGeom prst="rect">
            <a:avLst/>
          </a:prstGeom>
        </p:spPr>
      </p:pic>
      <p:sp>
        <p:nvSpPr>
          <p:cNvPr id="9" name="Прямоугольник 8">
            <a:extLst>
              <a:ext uri="{FF2B5EF4-FFF2-40B4-BE49-F238E27FC236}">
                <a16:creationId xmlns:a16="http://schemas.microsoft.com/office/drawing/2014/main" xmlns="" id="{79D7D099-DD7C-4DE5-AA74-48E2DBD306E1}"/>
              </a:ext>
            </a:extLst>
          </p:cNvPr>
          <p:cNvSpPr/>
          <p:nvPr/>
        </p:nvSpPr>
        <p:spPr>
          <a:xfrm>
            <a:off x="5037373" y="1475223"/>
            <a:ext cx="3405228" cy="707886"/>
          </a:xfrm>
          <a:prstGeom prst="rect">
            <a:avLst/>
          </a:prstGeom>
        </p:spPr>
        <p:txBody>
          <a:bodyPr wrap="none">
            <a:spAutoFit/>
          </a:bodyPr>
          <a:lstStyle/>
          <a:p>
            <a:r>
              <a:rPr lang="kk-KZ" sz="4000" b="1" dirty="0">
                <a:solidFill>
                  <a:srgbClr val="005A51"/>
                </a:solidFill>
                <a:latin typeface="Times New Roman" panose="02020603050405020304" pitchFamily="18" charset="0"/>
                <a:cs typeface="Times New Roman" panose="02020603050405020304" pitchFamily="18" charset="0"/>
              </a:rPr>
              <a:t>Т</a:t>
            </a:r>
            <a:r>
              <a:rPr lang="ru-RU" sz="4000" b="1" dirty="0">
                <a:solidFill>
                  <a:srgbClr val="005A51"/>
                </a:solidFill>
                <a:latin typeface="Times New Roman" panose="02020603050405020304" pitchFamily="18" charset="0"/>
                <a:cs typeface="Times New Roman" panose="02020603050405020304" pitchFamily="18" charset="0"/>
              </a:rPr>
              <a:t>АҚЫРЫБЫ</a:t>
            </a:r>
          </a:p>
        </p:txBody>
      </p:sp>
      <p:sp>
        <p:nvSpPr>
          <p:cNvPr id="2" name="Прямоугольник 1"/>
          <p:cNvSpPr/>
          <p:nvPr/>
        </p:nvSpPr>
        <p:spPr>
          <a:xfrm>
            <a:off x="5037373" y="2443528"/>
            <a:ext cx="6096000" cy="1754326"/>
          </a:xfrm>
          <a:prstGeom prst="rect">
            <a:avLst/>
          </a:prstGeom>
        </p:spPr>
        <p:txBody>
          <a:bodyPr>
            <a:spAutoFit/>
          </a:bodyPr>
          <a:lstStyle/>
          <a:p>
            <a:r>
              <a:rPr lang="kk-KZ" sz="3600" dirty="0">
                <a:solidFill>
                  <a:srgbClr val="005A51"/>
                </a:solidFill>
                <a:latin typeface="Times New Roman" panose="02020603050405020304" pitchFamily="18" charset="0"/>
                <a:ea typeface="Times New Roman" panose="02020603050405020304" pitchFamily="18" charset="0"/>
              </a:rPr>
              <a:t>Қоғам дамуының шешуші секторларында АКТ-дың рөлі. АКТ-дың стандарттары</a:t>
            </a:r>
            <a:r>
              <a:rPr lang="kk-KZ" sz="3600" dirty="0">
                <a:solidFill>
                  <a:srgbClr val="005A51"/>
                </a:solidFill>
                <a:latin typeface="Times New Roman" panose="02020603050405020304" pitchFamily="18" charset="0"/>
                <a:ea typeface="Calibri" panose="020F0502020204030204" pitchFamily="34" charset="0"/>
              </a:rPr>
              <a:t>.</a:t>
            </a:r>
            <a:endParaRPr lang="ru-RU" sz="3600" dirty="0">
              <a:solidFill>
                <a:srgbClr val="005A51"/>
              </a:solidFill>
            </a:endParaRPr>
          </a:p>
        </p:txBody>
      </p:sp>
    </p:spTree>
    <p:extLst>
      <p:ext uri="{BB962C8B-B14F-4D97-AF65-F5344CB8AC3E}">
        <p14:creationId xmlns:p14="http://schemas.microsoft.com/office/powerpoint/2010/main" val="2783861560"/>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34"/>
          <p:cNvSpPr txBox="1">
            <a:spLocks noGrp="1"/>
          </p:cNvSpPr>
          <p:nvPr>
            <p:ph type="title"/>
          </p:nvPr>
        </p:nvSpPr>
        <p:spPr>
          <a:xfrm>
            <a:off x="913837" y="364748"/>
            <a:ext cx="10298000" cy="641600"/>
          </a:xfrm>
          <a:prstGeom prst="rect">
            <a:avLst/>
          </a:prstGeom>
        </p:spPr>
        <p:txBody>
          <a:bodyPr spcFirstLastPara="1" vert="horz" wrap="square" lIns="121900" tIns="121900" rIns="121900" bIns="121900" rtlCol="0" anchor="ctr" anchorCtr="0">
            <a:noAutofit/>
          </a:bodyPr>
          <a:lstStyle/>
          <a:p>
            <a:pPr algn="ctr">
              <a:spcBef>
                <a:spcPts val="0"/>
              </a:spcBef>
            </a:pPr>
            <a:r>
              <a:rPr lang="ru-RU" b="1" dirty="0">
                <a:solidFill>
                  <a:srgbClr val="005A51"/>
                </a:solidFill>
                <a:latin typeface="Times New Roman" panose="02020603050405020304" pitchFamily="18" charset="0"/>
                <a:cs typeface="Times New Roman" panose="02020603050405020304" pitchFamily="18" charset="0"/>
              </a:rPr>
              <a:t>Бизнестегі АКТ туралы</a:t>
            </a:r>
            <a:endParaRPr lang="en-US" b="1" dirty="0">
              <a:solidFill>
                <a:srgbClr val="005A51"/>
              </a:solidFill>
              <a:latin typeface="Times New Roman" panose="02020603050405020304" pitchFamily="18" charset="0"/>
              <a:cs typeface="Times New Roman" panose="02020603050405020304" pitchFamily="18" charset="0"/>
            </a:endParaRPr>
          </a:p>
        </p:txBody>
      </p:sp>
      <p:sp>
        <p:nvSpPr>
          <p:cNvPr id="1791" name="Google Shape;1791;p34"/>
          <p:cNvSpPr/>
          <p:nvPr/>
        </p:nvSpPr>
        <p:spPr>
          <a:xfrm>
            <a:off x="3996768" y="1280434"/>
            <a:ext cx="33" cy="19700"/>
          </a:xfrm>
          <a:custGeom>
            <a:avLst/>
            <a:gdLst/>
            <a:ahLst/>
            <a:cxnLst/>
            <a:rect l="l" t="t" r="r" b="b"/>
            <a:pathLst>
              <a:path w="1" h="591" extrusionOk="0">
                <a:moveTo>
                  <a:pt x="1" y="1"/>
                </a:moveTo>
                <a:lnTo>
                  <a:pt x="1" y="254"/>
                </a:lnTo>
                <a:lnTo>
                  <a:pt x="1" y="590"/>
                </a:lnTo>
                <a:close/>
              </a:path>
            </a:pathLst>
          </a:custGeom>
          <a:solidFill>
            <a:srgbClr val="DCDCDC"/>
          </a:solidFill>
          <a:ln>
            <a:noFill/>
          </a:ln>
        </p:spPr>
        <p:txBody>
          <a:bodyPr spcFirstLastPara="1" wrap="square" lIns="121900" tIns="121900" rIns="121900" bIns="121900" anchor="ctr" anchorCtr="0">
            <a:noAutofit/>
          </a:bodyPr>
          <a:lstStyle/>
          <a:p>
            <a:endParaRPr sz="2400"/>
          </a:p>
        </p:txBody>
      </p:sp>
      <p:sp>
        <p:nvSpPr>
          <p:cNvPr id="1792" name="Google Shape;1792;p34"/>
          <p:cNvSpPr/>
          <p:nvPr/>
        </p:nvSpPr>
        <p:spPr>
          <a:xfrm>
            <a:off x="10664687" y="4836700"/>
            <a:ext cx="215567" cy="216400"/>
          </a:xfrm>
          <a:custGeom>
            <a:avLst/>
            <a:gdLst/>
            <a:ahLst/>
            <a:cxnLst/>
            <a:rect l="l" t="t" r="r" b="b"/>
            <a:pathLst>
              <a:path w="6467" h="6492" extrusionOk="0">
                <a:moveTo>
                  <a:pt x="3233" y="0"/>
                </a:moveTo>
                <a:cubicBezTo>
                  <a:pt x="1454" y="0"/>
                  <a:pt x="0" y="1479"/>
                  <a:pt x="0" y="3234"/>
                </a:cubicBezTo>
                <a:cubicBezTo>
                  <a:pt x="0" y="5013"/>
                  <a:pt x="1454" y="6492"/>
                  <a:pt x="3233" y="6492"/>
                </a:cubicBezTo>
                <a:cubicBezTo>
                  <a:pt x="5013" y="6492"/>
                  <a:pt x="6466" y="5013"/>
                  <a:pt x="6466" y="3234"/>
                </a:cubicBezTo>
                <a:cubicBezTo>
                  <a:pt x="6466" y="1479"/>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93" name="Google Shape;1793;p34"/>
          <p:cNvSpPr/>
          <p:nvPr/>
        </p:nvSpPr>
        <p:spPr>
          <a:xfrm>
            <a:off x="10664687" y="3997934"/>
            <a:ext cx="215567" cy="215567"/>
          </a:xfrm>
          <a:custGeom>
            <a:avLst/>
            <a:gdLst/>
            <a:ahLst/>
            <a:cxnLst/>
            <a:rect l="l" t="t" r="r" b="b"/>
            <a:pathLst>
              <a:path w="6467" h="6467" extrusionOk="0">
                <a:moveTo>
                  <a:pt x="3233" y="0"/>
                </a:moveTo>
                <a:cubicBezTo>
                  <a:pt x="1454" y="0"/>
                  <a:pt x="0" y="1454"/>
                  <a:pt x="0" y="3233"/>
                </a:cubicBezTo>
                <a:cubicBezTo>
                  <a:pt x="0" y="5013"/>
                  <a:pt x="1454" y="6467"/>
                  <a:pt x="3233" y="6467"/>
                </a:cubicBezTo>
                <a:cubicBezTo>
                  <a:pt x="5013" y="6467"/>
                  <a:pt x="6466" y="5013"/>
                  <a:pt x="6466" y="3233"/>
                </a:cubicBezTo>
                <a:cubicBezTo>
                  <a:pt x="6466" y="1454"/>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94" name="Google Shape;1794;p34"/>
          <p:cNvSpPr/>
          <p:nvPr/>
        </p:nvSpPr>
        <p:spPr>
          <a:xfrm>
            <a:off x="10664687" y="3162501"/>
            <a:ext cx="215567" cy="212233"/>
          </a:xfrm>
          <a:custGeom>
            <a:avLst/>
            <a:gdLst/>
            <a:ahLst/>
            <a:cxnLst/>
            <a:rect l="l" t="t" r="r" b="b"/>
            <a:pathLst>
              <a:path w="6467" h="6367" extrusionOk="0">
                <a:moveTo>
                  <a:pt x="3233" y="1"/>
                </a:moveTo>
                <a:cubicBezTo>
                  <a:pt x="1454" y="1"/>
                  <a:pt x="0" y="1354"/>
                  <a:pt x="0" y="3133"/>
                </a:cubicBezTo>
                <a:cubicBezTo>
                  <a:pt x="0" y="4913"/>
                  <a:pt x="1454" y="6367"/>
                  <a:pt x="3233" y="6367"/>
                </a:cubicBezTo>
                <a:cubicBezTo>
                  <a:pt x="5013" y="6367"/>
                  <a:pt x="6466" y="4913"/>
                  <a:pt x="6466" y="3133"/>
                </a:cubicBezTo>
                <a:cubicBezTo>
                  <a:pt x="6466" y="1354"/>
                  <a:pt x="5013" y="1"/>
                  <a:pt x="323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1843" name="Google Shape;1843;p34"/>
          <p:cNvGrpSpPr/>
          <p:nvPr/>
        </p:nvGrpSpPr>
        <p:grpSpPr>
          <a:xfrm>
            <a:off x="6134885" y="1505552"/>
            <a:ext cx="2606744" cy="4669827"/>
            <a:chOff x="4582460" y="1250505"/>
            <a:chExt cx="1955058" cy="3502370"/>
          </a:xfrm>
        </p:grpSpPr>
        <p:sp>
          <p:nvSpPr>
            <p:cNvPr id="1844" name="Google Shape;1844;p34"/>
            <p:cNvSpPr/>
            <p:nvPr/>
          </p:nvSpPr>
          <p:spPr>
            <a:xfrm>
              <a:off x="4582460" y="1250505"/>
              <a:ext cx="1955058" cy="3379839"/>
            </a:xfrm>
            <a:custGeom>
              <a:avLst/>
              <a:gdLst/>
              <a:ahLst/>
              <a:cxnLst/>
              <a:rect l="l" t="t" r="r" b="b"/>
              <a:pathLst>
                <a:path w="52432" h="131154" extrusionOk="0">
                  <a:moveTo>
                    <a:pt x="26015" y="0"/>
                  </a:moveTo>
                  <a:cubicBezTo>
                    <a:pt x="13910" y="0"/>
                    <a:pt x="4085" y="8246"/>
                    <a:pt x="4085" y="18472"/>
                  </a:cubicBezTo>
                  <a:lnTo>
                    <a:pt x="4085" y="121229"/>
                  </a:lnTo>
                  <a:cubicBezTo>
                    <a:pt x="4085" y="123109"/>
                    <a:pt x="2306" y="124688"/>
                    <a:pt x="0" y="124688"/>
                  </a:cubicBezTo>
                  <a:lnTo>
                    <a:pt x="0" y="131154"/>
                  </a:lnTo>
                  <a:lnTo>
                    <a:pt x="52431" y="131154"/>
                  </a:lnTo>
                  <a:lnTo>
                    <a:pt x="52431" y="124688"/>
                  </a:lnTo>
                  <a:lnTo>
                    <a:pt x="51905" y="124688"/>
                  </a:lnTo>
                  <a:cubicBezTo>
                    <a:pt x="49724" y="124688"/>
                    <a:pt x="47845" y="123234"/>
                    <a:pt x="47845" y="121229"/>
                  </a:cubicBezTo>
                  <a:lnTo>
                    <a:pt x="47845" y="18472"/>
                  </a:lnTo>
                  <a:cubicBezTo>
                    <a:pt x="47845" y="8246"/>
                    <a:pt x="38020" y="0"/>
                    <a:pt x="26015" y="0"/>
                  </a:cubicBezTo>
                  <a:close/>
                </a:path>
              </a:pathLst>
            </a:custGeom>
            <a:solidFill>
              <a:srgbClr val="7B1E7A"/>
            </a:solidFill>
            <a:ln>
              <a:noFill/>
            </a:ln>
          </p:spPr>
          <p:txBody>
            <a:bodyPr spcFirstLastPara="1" wrap="square" lIns="121900" tIns="121900" rIns="121900" bIns="121900" anchor="ctr" anchorCtr="0">
              <a:noAutofit/>
            </a:bodyPr>
            <a:lstStyle/>
            <a:p>
              <a:endParaRPr sz="2400"/>
            </a:p>
          </p:txBody>
        </p:sp>
        <p:sp>
          <p:nvSpPr>
            <p:cNvPr id="1845" name="Google Shape;1845;p34"/>
            <p:cNvSpPr/>
            <p:nvPr/>
          </p:nvSpPr>
          <p:spPr>
            <a:xfrm>
              <a:off x="4788490" y="2450200"/>
              <a:ext cx="527582" cy="2122850"/>
            </a:xfrm>
            <a:custGeom>
              <a:avLst/>
              <a:gdLst/>
              <a:ahLst/>
              <a:cxnLst/>
              <a:rect l="l" t="t" r="r" b="b"/>
              <a:pathLst>
                <a:path w="19098" h="84914" extrusionOk="0">
                  <a:moveTo>
                    <a:pt x="0" y="0"/>
                  </a:moveTo>
                  <a:lnTo>
                    <a:pt x="0" y="77795"/>
                  </a:lnTo>
                  <a:cubicBezTo>
                    <a:pt x="0" y="81780"/>
                    <a:pt x="3133" y="84913"/>
                    <a:pt x="7093" y="84913"/>
                  </a:cubicBezTo>
                  <a:lnTo>
                    <a:pt x="19098" y="84913"/>
                  </a:lnTo>
                  <a:lnTo>
                    <a:pt x="19098" y="84587"/>
                  </a:lnTo>
                  <a:lnTo>
                    <a:pt x="7093" y="84587"/>
                  </a:lnTo>
                  <a:cubicBezTo>
                    <a:pt x="5213" y="84587"/>
                    <a:pt x="3534" y="83861"/>
                    <a:pt x="2281" y="82607"/>
                  </a:cubicBezTo>
                  <a:cubicBezTo>
                    <a:pt x="1028" y="81354"/>
                    <a:pt x="301" y="79675"/>
                    <a:pt x="301" y="77795"/>
                  </a:cubicBezTo>
                  <a:lnTo>
                    <a:pt x="30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6" name="Google Shape;1846;p34"/>
            <p:cNvSpPr/>
            <p:nvPr/>
          </p:nvSpPr>
          <p:spPr>
            <a:xfrm>
              <a:off x="4710165" y="3627525"/>
              <a:ext cx="161675" cy="162300"/>
            </a:xfrm>
            <a:custGeom>
              <a:avLst/>
              <a:gdLst/>
              <a:ahLst/>
              <a:cxnLst/>
              <a:rect l="l" t="t" r="r" b="b"/>
              <a:pathLst>
                <a:path w="6467" h="6492" extrusionOk="0">
                  <a:moveTo>
                    <a:pt x="3233" y="0"/>
                  </a:moveTo>
                  <a:cubicBezTo>
                    <a:pt x="1454" y="0"/>
                    <a:pt x="0" y="1479"/>
                    <a:pt x="0" y="3234"/>
                  </a:cubicBezTo>
                  <a:cubicBezTo>
                    <a:pt x="0" y="5013"/>
                    <a:pt x="1454" y="6492"/>
                    <a:pt x="3233" y="6492"/>
                  </a:cubicBezTo>
                  <a:cubicBezTo>
                    <a:pt x="5013" y="6492"/>
                    <a:pt x="6466" y="5013"/>
                    <a:pt x="6466" y="3234"/>
                  </a:cubicBezTo>
                  <a:cubicBezTo>
                    <a:pt x="6466" y="1479"/>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47" name="Google Shape;1847;p34"/>
            <p:cNvSpPr/>
            <p:nvPr/>
          </p:nvSpPr>
          <p:spPr>
            <a:xfrm>
              <a:off x="4694490" y="3611850"/>
              <a:ext cx="193000" cy="193650"/>
            </a:xfrm>
            <a:custGeom>
              <a:avLst/>
              <a:gdLst/>
              <a:ahLst/>
              <a:cxnLst/>
              <a:rect l="l" t="t" r="r" b="b"/>
              <a:pathLst>
                <a:path w="7720" h="7746" extrusionOk="0">
                  <a:moveTo>
                    <a:pt x="3860" y="1254"/>
                  </a:moveTo>
                  <a:cubicBezTo>
                    <a:pt x="4587" y="1254"/>
                    <a:pt x="5214" y="1580"/>
                    <a:pt x="5740" y="1981"/>
                  </a:cubicBezTo>
                  <a:cubicBezTo>
                    <a:pt x="6166" y="2507"/>
                    <a:pt x="6467" y="3134"/>
                    <a:pt x="6467" y="3861"/>
                  </a:cubicBezTo>
                  <a:cubicBezTo>
                    <a:pt x="6467" y="4612"/>
                    <a:pt x="6166" y="5239"/>
                    <a:pt x="5740" y="5640"/>
                  </a:cubicBezTo>
                  <a:cubicBezTo>
                    <a:pt x="5214" y="6166"/>
                    <a:pt x="4587" y="6492"/>
                    <a:pt x="3860" y="6492"/>
                  </a:cubicBezTo>
                  <a:cubicBezTo>
                    <a:pt x="3134" y="6492"/>
                    <a:pt x="2507" y="6166"/>
                    <a:pt x="2081" y="5640"/>
                  </a:cubicBezTo>
                  <a:cubicBezTo>
                    <a:pt x="1555" y="5239"/>
                    <a:pt x="1254" y="4612"/>
                    <a:pt x="1254" y="3861"/>
                  </a:cubicBezTo>
                  <a:cubicBezTo>
                    <a:pt x="1254" y="3134"/>
                    <a:pt x="1555" y="2507"/>
                    <a:pt x="2081" y="1981"/>
                  </a:cubicBezTo>
                  <a:cubicBezTo>
                    <a:pt x="2507" y="1580"/>
                    <a:pt x="3134" y="1254"/>
                    <a:pt x="3860" y="1254"/>
                  </a:cubicBezTo>
                  <a:close/>
                  <a:moveTo>
                    <a:pt x="3860" y="1"/>
                  </a:moveTo>
                  <a:cubicBezTo>
                    <a:pt x="1780" y="1"/>
                    <a:pt x="1" y="1780"/>
                    <a:pt x="1" y="3861"/>
                  </a:cubicBezTo>
                  <a:cubicBezTo>
                    <a:pt x="1" y="5966"/>
                    <a:pt x="1780" y="7745"/>
                    <a:pt x="3860" y="7745"/>
                  </a:cubicBezTo>
                  <a:cubicBezTo>
                    <a:pt x="6041" y="7745"/>
                    <a:pt x="7720" y="5966"/>
                    <a:pt x="7720" y="3861"/>
                  </a:cubicBezTo>
                  <a:cubicBezTo>
                    <a:pt x="7720" y="1780"/>
                    <a:pt x="6041" y="1"/>
                    <a:pt x="3860" y="1"/>
                  </a:cubicBezTo>
                  <a:close/>
                </a:path>
              </a:pathLst>
            </a:custGeom>
            <a:solidFill>
              <a:srgbClr val="451E7B"/>
            </a:solidFill>
            <a:ln>
              <a:noFill/>
            </a:ln>
          </p:spPr>
          <p:txBody>
            <a:bodyPr spcFirstLastPara="1" wrap="square" lIns="121900" tIns="121900" rIns="121900" bIns="121900" anchor="ctr" anchorCtr="0">
              <a:noAutofit/>
            </a:bodyPr>
            <a:lstStyle/>
            <a:p>
              <a:endParaRPr sz="2400"/>
            </a:p>
          </p:txBody>
        </p:sp>
        <p:sp>
          <p:nvSpPr>
            <p:cNvPr id="1848" name="Google Shape;1848;p34"/>
            <p:cNvSpPr/>
            <p:nvPr/>
          </p:nvSpPr>
          <p:spPr>
            <a:xfrm>
              <a:off x="4710165" y="2998450"/>
              <a:ext cx="161675" cy="161675"/>
            </a:xfrm>
            <a:custGeom>
              <a:avLst/>
              <a:gdLst/>
              <a:ahLst/>
              <a:cxnLst/>
              <a:rect l="l" t="t" r="r" b="b"/>
              <a:pathLst>
                <a:path w="6467" h="6467" extrusionOk="0">
                  <a:moveTo>
                    <a:pt x="3233" y="0"/>
                  </a:moveTo>
                  <a:cubicBezTo>
                    <a:pt x="1454" y="0"/>
                    <a:pt x="0" y="1454"/>
                    <a:pt x="0" y="3233"/>
                  </a:cubicBezTo>
                  <a:cubicBezTo>
                    <a:pt x="0" y="5013"/>
                    <a:pt x="1454" y="6467"/>
                    <a:pt x="3233" y="6467"/>
                  </a:cubicBezTo>
                  <a:cubicBezTo>
                    <a:pt x="5013" y="6467"/>
                    <a:pt x="6466" y="5013"/>
                    <a:pt x="6466" y="3233"/>
                  </a:cubicBezTo>
                  <a:cubicBezTo>
                    <a:pt x="6466" y="1454"/>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49" name="Google Shape;1849;p34"/>
            <p:cNvSpPr/>
            <p:nvPr/>
          </p:nvSpPr>
          <p:spPr>
            <a:xfrm>
              <a:off x="4694490" y="2982775"/>
              <a:ext cx="193000" cy="193025"/>
            </a:xfrm>
            <a:custGeom>
              <a:avLst/>
              <a:gdLst/>
              <a:ahLst/>
              <a:cxnLst/>
              <a:rect l="l" t="t" r="r" b="b"/>
              <a:pathLst>
                <a:path w="7720" h="7721" extrusionOk="0">
                  <a:moveTo>
                    <a:pt x="3860" y="1254"/>
                  </a:moveTo>
                  <a:cubicBezTo>
                    <a:pt x="4587" y="1254"/>
                    <a:pt x="5214" y="1580"/>
                    <a:pt x="5740" y="2081"/>
                  </a:cubicBezTo>
                  <a:cubicBezTo>
                    <a:pt x="6166" y="2507"/>
                    <a:pt x="6467" y="3134"/>
                    <a:pt x="6467" y="3860"/>
                  </a:cubicBezTo>
                  <a:cubicBezTo>
                    <a:pt x="6467" y="4587"/>
                    <a:pt x="6166" y="5214"/>
                    <a:pt x="5740" y="5740"/>
                  </a:cubicBezTo>
                  <a:cubicBezTo>
                    <a:pt x="5214" y="6166"/>
                    <a:pt x="4587" y="6467"/>
                    <a:pt x="3860" y="6467"/>
                  </a:cubicBezTo>
                  <a:cubicBezTo>
                    <a:pt x="3134" y="6467"/>
                    <a:pt x="2507" y="6166"/>
                    <a:pt x="2081" y="5740"/>
                  </a:cubicBezTo>
                  <a:cubicBezTo>
                    <a:pt x="1555" y="5214"/>
                    <a:pt x="1254" y="4587"/>
                    <a:pt x="1254" y="3860"/>
                  </a:cubicBezTo>
                  <a:cubicBezTo>
                    <a:pt x="1254" y="3134"/>
                    <a:pt x="1555" y="2507"/>
                    <a:pt x="2081" y="2081"/>
                  </a:cubicBezTo>
                  <a:cubicBezTo>
                    <a:pt x="2507" y="1580"/>
                    <a:pt x="3134" y="1254"/>
                    <a:pt x="3860" y="1254"/>
                  </a:cubicBezTo>
                  <a:close/>
                  <a:moveTo>
                    <a:pt x="3860" y="1"/>
                  </a:moveTo>
                  <a:cubicBezTo>
                    <a:pt x="1780" y="1"/>
                    <a:pt x="1" y="1780"/>
                    <a:pt x="1" y="3860"/>
                  </a:cubicBezTo>
                  <a:cubicBezTo>
                    <a:pt x="1" y="5966"/>
                    <a:pt x="1780" y="7720"/>
                    <a:pt x="3860" y="7720"/>
                  </a:cubicBezTo>
                  <a:cubicBezTo>
                    <a:pt x="6041" y="7720"/>
                    <a:pt x="7720" y="5966"/>
                    <a:pt x="7720" y="3860"/>
                  </a:cubicBezTo>
                  <a:cubicBezTo>
                    <a:pt x="7720" y="1780"/>
                    <a:pt x="6041" y="1"/>
                    <a:pt x="3860" y="1"/>
                  </a:cubicBezTo>
                  <a:close/>
                </a:path>
              </a:pathLst>
            </a:custGeom>
            <a:solidFill>
              <a:srgbClr val="451E7B"/>
            </a:solidFill>
            <a:ln>
              <a:noFill/>
            </a:ln>
          </p:spPr>
          <p:txBody>
            <a:bodyPr spcFirstLastPara="1" wrap="square" lIns="121900" tIns="121900" rIns="121900" bIns="121900" anchor="ctr" anchorCtr="0">
              <a:noAutofit/>
            </a:bodyPr>
            <a:lstStyle/>
            <a:p>
              <a:endParaRPr sz="2400"/>
            </a:p>
          </p:txBody>
        </p:sp>
        <p:sp>
          <p:nvSpPr>
            <p:cNvPr id="1850" name="Google Shape;1850;p34"/>
            <p:cNvSpPr/>
            <p:nvPr/>
          </p:nvSpPr>
          <p:spPr>
            <a:xfrm>
              <a:off x="4710165" y="2371875"/>
              <a:ext cx="161675" cy="159175"/>
            </a:xfrm>
            <a:custGeom>
              <a:avLst/>
              <a:gdLst/>
              <a:ahLst/>
              <a:cxnLst/>
              <a:rect l="l" t="t" r="r" b="b"/>
              <a:pathLst>
                <a:path w="6467" h="6367" extrusionOk="0">
                  <a:moveTo>
                    <a:pt x="3233" y="1"/>
                  </a:moveTo>
                  <a:cubicBezTo>
                    <a:pt x="1454" y="1"/>
                    <a:pt x="0" y="1354"/>
                    <a:pt x="0" y="3133"/>
                  </a:cubicBezTo>
                  <a:cubicBezTo>
                    <a:pt x="0" y="4913"/>
                    <a:pt x="1454" y="6367"/>
                    <a:pt x="3233" y="6367"/>
                  </a:cubicBezTo>
                  <a:cubicBezTo>
                    <a:pt x="5013" y="6367"/>
                    <a:pt x="6466" y="4913"/>
                    <a:pt x="6466" y="3133"/>
                  </a:cubicBezTo>
                  <a:cubicBezTo>
                    <a:pt x="6466" y="1354"/>
                    <a:pt x="5013" y="1"/>
                    <a:pt x="323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51" name="Google Shape;1851;p34"/>
            <p:cNvSpPr/>
            <p:nvPr/>
          </p:nvSpPr>
          <p:spPr>
            <a:xfrm>
              <a:off x="4694490" y="2356200"/>
              <a:ext cx="193000" cy="190525"/>
            </a:xfrm>
            <a:custGeom>
              <a:avLst/>
              <a:gdLst/>
              <a:ahLst/>
              <a:cxnLst/>
              <a:rect l="l" t="t" r="r" b="b"/>
              <a:pathLst>
                <a:path w="7720" h="7621" extrusionOk="0">
                  <a:moveTo>
                    <a:pt x="3860" y="1254"/>
                  </a:moveTo>
                  <a:cubicBezTo>
                    <a:pt x="4587" y="1254"/>
                    <a:pt x="5214" y="1455"/>
                    <a:pt x="5740" y="1981"/>
                  </a:cubicBezTo>
                  <a:cubicBezTo>
                    <a:pt x="6166" y="2407"/>
                    <a:pt x="6467" y="3034"/>
                    <a:pt x="6467" y="3760"/>
                  </a:cubicBezTo>
                  <a:cubicBezTo>
                    <a:pt x="6467" y="4487"/>
                    <a:pt x="6166" y="5114"/>
                    <a:pt x="5740" y="5640"/>
                  </a:cubicBezTo>
                  <a:cubicBezTo>
                    <a:pt x="5214" y="6066"/>
                    <a:pt x="4587" y="6367"/>
                    <a:pt x="3860" y="6367"/>
                  </a:cubicBezTo>
                  <a:cubicBezTo>
                    <a:pt x="3134" y="6367"/>
                    <a:pt x="2507" y="6066"/>
                    <a:pt x="2081" y="5640"/>
                  </a:cubicBezTo>
                  <a:cubicBezTo>
                    <a:pt x="1555" y="5114"/>
                    <a:pt x="1254" y="4487"/>
                    <a:pt x="1254" y="3760"/>
                  </a:cubicBezTo>
                  <a:cubicBezTo>
                    <a:pt x="1254" y="3034"/>
                    <a:pt x="1555" y="2407"/>
                    <a:pt x="2081" y="1981"/>
                  </a:cubicBezTo>
                  <a:cubicBezTo>
                    <a:pt x="2507" y="1455"/>
                    <a:pt x="3134" y="1254"/>
                    <a:pt x="3860" y="1254"/>
                  </a:cubicBezTo>
                  <a:close/>
                  <a:moveTo>
                    <a:pt x="3860" y="1"/>
                  </a:moveTo>
                  <a:cubicBezTo>
                    <a:pt x="1780" y="1"/>
                    <a:pt x="1" y="1680"/>
                    <a:pt x="1" y="3760"/>
                  </a:cubicBezTo>
                  <a:cubicBezTo>
                    <a:pt x="1" y="5966"/>
                    <a:pt x="1780" y="7620"/>
                    <a:pt x="3860" y="7620"/>
                  </a:cubicBezTo>
                  <a:cubicBezTo>
                    <a:pt x="6041" y="7620"/>
                    <a:pt x="7720" y="5966"/>
                    <a:pt x="7720" y="3760"/>
                  </a:cubicBezTo>
                  <a:cubicBezTo>
                    <a:pt x="7720" y="1680"/>
                    <a:pt x="6041" y="1"/>
                    <a:pt x="3860" y="1"/>
                  </a:cubicBezTo>
                  <a:close/>
                </a:path>
              </a:pathLst>
            </a:custGeom>
            <a:solidFill>
              <a:srgbClr val="451E7B"/>
            </a:solidFill>
            <a:ln>
              <a:noFill/>
            </a:ln>
          </p:spPr>
          <p:txBody>
            <a:bodyPr spcFirstLastPara="1" wrap="square" lIns="121900" tIns="121900" rIns="121900" bIns="121900" anchor="ctr" anchorCtr="0">
              <a:noAutofit/>
            </a:bodyPr>
            <a:lstStyle/>
            <a:p>
              <a:endParaRPr sz="2400"/>
            </a:p>
          </p:txBody>
        </p:sp>
        <p:grpSp>
          <p:nvGrpSpPr>
            <p:cNvPr id="1852" name="Google Shape;1852;p34"/>
            <p:cNvGrpSpPr/>
            <p:nvPr/>
          </p:nvGrpSpPr>
          <p:grpSpPr>
            <a:xfrm>
              <a:off x="5289890" y="4215250"/>
              <a:ext cx="540125" cy="537625"/>
              <a:chOff x="2350750" y="4215250"/>
              <a:chExt cx="540125" cy="537625"/>
            </a:xfrm>
          </p:grpSpPr>
          <p:sp>
            <p:nvSpPr>
              <p:cNvPr id="1853" name="Google Shape;1853;p34"/>
              <p:cNvSpPr/>
              <p:nvPr/>
            </p:nvSpPr>
            <p:spPr>
              <a:xfrm>
                <a:off x="2352375" y="4235925"/>
                <a:ext cx="498775" cy="496275"/>
              </a:xfrm>
              <a:custGeom>
                <a:avLst/>
                <a:gdLst/>
                <a:ahLst/>
                <a:cxnLst/>
                <a:rect l="l" t="t" r="r" b="b"/>
                <a:pathLst>
                  <a:path w="19951" h="19851" extrusionOk="0">
                    <a:moveTo>
                      <a:pt x="10026" y="0"/>
                    </a:moveTo>
                    <a:cubicBezTo>
                      <a:pt x="4487" y="0"/>
                      <a:pt x="1" y="4487"/>
                      <a:pt x="1" y="9925"/>
                    </a:cubicBezTo>
                    <a:cubicBezTo>
                      <a:pt x="1" y="15464"/>
                      <a:pt x="4487" y="19850"/>
                      <a:pt x="10026" y="19850"/>
                    </a:cubicBezTo>
                    <a:cubicBezTo>
                      <a:pt x="15464" y="19850"/>
                      <a:pt x="19951" y="15464"/>
                      <a:pt x="19951" y="9925"/>
                    </a:cubicBezTo>
                    <a:cubicBezTo>
                      <a:pt x="19951" y="4487"/>
                      <a:pt x="15464" y="0"/>
                      <a:pt x="100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4" name="Google Shape;1854;p34"/>
              <p:cNvSpPr/>
              <p:nvPr/>
            </p:nvSpPr>
            <p:spPr>
              <a:xfrm>
                <a:off x="2350750" y="4215250"/>
                <a:ext cx="540125" cy="537625"/>
              </a:xfrm>
              <a:custGeom>
                <a:avLst/>
                <a:gdLst/>
                <a:ahLst/>
                <a:cxnLst/>
                <a:rect l="l" t="t" r="r" b="b"/>
                <a:pathLst>
                  <a:path w="21605" h="21505" extrusionOk="0">
                    <a:moveTo>
                      <a:pt x="10853" y="1654"/>
                    </a:moveTo>
                    <a:cubicBezTo>
                      <a:pt x="13359" y="1654"/>
                      <a:pt x="15565" y="2707"/>
                      <a:pt x="17219" y="4286"/>
                    </a:cubicBezTo>
                    <a:cubicBezTo>
                      <a:pt x="18898" y="5940"/>
                      <a:pt x="19951" y="8246"/>
                      <a:pt x="19951" y="10752"/>
                    </a:cubicBezTo>
                    <a:cubicBezTo>
                      <a:pt x="19951" y="13259"/>
                      <a:pt x="18898" y="15564"/>
                      <a:pt x="17219" y="17218"/>
                    </a:cubicBezTo>
                    <a:cubicBezTo>
                      <a:pt x="15565" y="18898"/>
                      <a:pt x="13359" y="19825"/>
                      <a:pt x="10853" y="19825"/>
                    </a:cubicBezTo>
                    <a:cubicBezTo>
                      <a:pt x="8246" y="19825"/>
                      <a:pt x="6066" y="18898"/>
                      <a:pt x="4387" y="17218"/>
                    </a:cubicBezTo>
                    <a:cubicBezTo>
                      <a:pt x="2707" y="15564"/>
                      <a:pt x="1680" y="13259"/>
                      <a:pt x="1680" y="10752"/>
                    </a:cubicBezTo>
                    <a:cubicBezTo>
                      <a:pt x="1680" y="8246"/>
                      <a:pt x="2707" y="5940"/>
                      <a:pt x="4387" y="4286"/>
                    </a:cubicBezTo>
                    <a:cubicBezTo>
                      <a:pt x="6066" y="2707"/>
                      <a:pt x="8246" y="1654"/>
                      <a:pt x="10853" y="1654"/>
                    </a:cubicBezTo>
                    <a:close/>
                    <a:moveTo>
                      <a:pt x="10853" y="0"/>
                    </a:moveTo>
                    <a:cubicBezTo>
                      <a:pt x="4913" y="0"/>
                      <a:pt x="1" y="4787"/>
                      <a:pt x="1" y="10752"/>
                    </a:cubicBezTo>
                    <a:cubicBezTo>
                      <a:pt x="1" y="16692"/>
                      <a:pt x="4913" y="21504"/>
                      <a:pt x="10853" y="21504"/>
                    </a:cubicBezTo>
                    <a:cubicBezTo>
                      <a:pt x="16818" y="21504"/>
                      <a:pt x="21605" y="16692"/>
                      <a:pt x="21605" y="10752"/>
                    </a:cubicBezTo>
                    <a:cubicBezTo>
                      <a:pt x="21605" y="4787"/>
                      <a:pt x="16818" y="0"/>
                      <a:pt x="10853" y="0"/>
                    </a:cubicBezTo>
                    <a:close/>
                  </a:path>
                </a:pathLst>
              </a:custGeom>
              <a:solidFill>
                <a:srgbClr val="451E7B"/>
              </a:solidFill>
              <a:ln>
                <a:noFill/>
              </a:ln>
            </p:spPr>
            <p:txBody>
              <a:bodyPr spcFirstLastPara="1" wrap="square" lIns="121900" tIns="121900" rIns="121900" bIns="121900" anchor="ctr" anchorCtr="0">
                <a:noAutofit/>
              </a:bodyPr>
              <a:lstStyle/>
              <a:p>
                <a:endParaRPr sz="2400"/>
              </a:p>
            </p:txBody>
          </p:sp>
        </p:grpSp>
        <p:sp>
          <p:nvSpPr>
            <p:cNvPr id="1855" name="Google Shape;1855;p34"/>
            <p:cNvSpPr/>
            <p:nvPr/>
          </p:nvSpPr>
          <p:spPr>
            <a:xfrm>
              <a:off x="4933286" y="2305325"/>
              <a:ext cx="1368300" cy="28920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algn="ctr"/>
              <a:r>
                <a:rPr lang="ru-RU" sz="1600" spc="-13" dirty="0">
                  <a:solidFill>
                    <a:srgbClr val="005A51"/>
                  </a:solidFill>
                  <a:latin typeface="Times New Roman" panose="02020603050405020304" pitchFamily="18" charset="0"/>
                  <a:cs typeface="Times New Roman" panose="02020603050405020304" pitchFamily="18" charset="0"/>
                </a:rPr>
                <a:t>тасымалдау</a:t>
              </a:r>
              <a:endParaRPr sz="16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1856" name="Google Shape;1856;p34"/>
            <p:cNvSpPr/>
            <p:nvPr/>
          </p:nvSpPr>
          <p:spPr>
            <a:xfrm>
              <a:off x="4933286" y="2934487"/>
              <a:ext cx="1368300" cy="377263"/>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algn="ctr"/>
              <a:r>
                <a:rPr lang="ru-RU" sz="1600" spc="-7" dirty="0">
                  <a:solidFill>
                    <a:srgbClr val="005A51"/>
                  </a:solidFill>
                  <a:latin typeface="Times New Roman" panose="02020603050405020304" pitchFamily="18" charset="0"/>
                  <a:cs typeface="Times New Roman" panose="02020603050405020304" pitchFamily="18" charset="0"/>
                </a:rPr>
                <a:t>қаржылық талдау</a:t>
              </a:r>
              <a:endParaRPr sz="16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1857" name="Google Shape;1857;p34"/>
            <p:cNvSpPr/>
            <p:nvPr/>
          </p:nvSpPr>
          <p:spPr>
            <a:xfrm>
              <a:off x="4933286" y="3563650"/>
              <a:ext cx="1368300" cy="28920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algn="ctr"/>
              <a:r>
                <a:rPr lang="ru-RU" sz="1600" spc="-7" dirty="0">
                  <a:solidFill>
                    <a:srgbClr val="005A51"/>
                  </a:solidFill>
                  <a:latin typeface="Times New Roman" panose="02020603050405020304" pitchFamily="18" charset="0"/>
                  <a:cs typeface="Times New Roman" panose="02020603050405020304" pitchFamily="18" charset="0"/>
                </a:rPr>
                <a:t>онлайн қызмет</a:t>
              </a:r>
              <a:endParaRPr sz="2400" dirty="0">
                <a:solidFill>
                  <a:srgbClr val="005A51"/>
                </a:solidFill>
                <a:latin typeface="Times New Roman" panose="02020603050405020304" pitchFamily="18" charset="0"/>
                <a:cs typeface="Times New Roman" panose="02020603050405020304" pitchFamily="18" charset="0"/>
              </a:endParaRPr>
            </a:p>
          </p:txBody>
        </p:sp>
        <p:grpSp>
          <p:nvGrpSpPr>
            <p:cNvPr id="1858" name="Google Shape;1858;p34"/>
            <p:cNvGrpSpPr/>
            <p:nvPr/>
          </p:nvGrpSpPr>
          <p:grpSpPr>
            <a:xfrm>
              <a:off x="5243641" y="1611715"/>
              <a:ext cx="540140" cy="391929"/>
              <a:chOff x="4766800" y="1609350"/>
              <a:chExt cx="673575" cy="488750"/>
            </a:xfrm>
          </p:grpSpPr>
          <p:sp>
            <p:nvSpPr>
              <p:cNvPr id="1859" name="Google Shape;1859;p34"/>
              <p:cNvSpPr/>
              <p:nvPr/>
            </p:nvSpPr>
            <p:spPr>
              <a:xfrm>
                <a:off x="4766800" y="1609350"/>
                <a:ext cx="673575" cy="488750"/>
              </a:xfrm>
              <a:custGeom>
                <a:avLst/>
                <a:gdLst/>
                <a:ahLst/>
                <a:cxnLst/>
                <a:rect l="l" t="t" r="r" b="b"/>
                <a:pathLst>
                  <a:path w="26943" h="19550" extrusionOk="0">
                    <a:moveTo>
                      <a:pt x="7732" y="7381"/>
                    </a:moveTo>
                    <a:cubicBezTo>
                      <a:pt x="8672" y="7381"/>
                      <a:pt x="9612" y="7745"/>
                      <a:pt x="10351" y="8471"/>
                    </a:cubicBezTo>
                    <a:cubicBezTo>
                      <a:pt x="11704" y="9925"/>
                      <a:pt x="11704" y="12231"/>
                      <a:pt x="10351" y="13584"/>
                    </a:cubicBezTo>
                    <a:cubicBezTo>
                      <a:pt x="9612" y="14311"/>
                      <a:pt x="8672" y="14674"/>
                      <a:pt x="7732" y="14674"/>
                    </a:cubicBezTo>
                    <a:cubicBezTo>
                      <a:pt x="6792" y="14674"/>
                      <a:pt x="5852" y="14311"/>
                      <a:pt x="5113" y="13584"/>
                    </a:cubicBezTo>
                    <a:cubicBezTo>
                      <a:pt x="3760" y="12231"/>
                      <a:pt x="3760" y="9925"/>
                      <a:pt x="5113" y="8471"/>
                    </a:cubicBezTo>
                    <a:cubicBezTo>
                      <a:pt x="5852" y="7745"/>
                      <a:pt x="6792" y="7381"/>
                      <a:pt x="7732" y="7381"/>
                    </a:cubicBezTo>
                    <a:close/>
                    <a:moveTo>
                      <a:pt x="5339" y="1053"/>
                    </a:moveTo>
                    <a:lnTo>
                      <a:pt x="15138" y="2306"/>
                    </a:lnTo>
                    <a:lnTo>
                      <a:pt x="15138" y="18496"/>
                    </a:lnTo>
                    <a:lnTo>
                      <a:pt x="5339" y="17344"/>
                    </a:lnTo>
                    <a:lnTo>
                      <a:pt x="5339" y="15038"/>
                    </a:lnTo>
                    <a:cubicBezTo>
                      <a:pt x="6088" y="15468"/>
                      <a:pt x="6914" y="15677"/>
                      <a:pt x="7730" y="15677"/>
                    </a:cubicBezTo>
                    <a:cubicBezTo>
                      <a:pt x="9290" y="15677"/>
                      <a:pt x="10816" y="14915"/>
                      <a:pt x="11704" y="13484"/>
                    </a:cubicBezTo>
                    <a:cubicBezTo>
                      <a:pt x="13058" y="11278"/>
                      <a:pt x="12331" y="8371"/>
                      <a:pt x="10126" y="7118"/>
                    </a:cubicBezTo>
                    <a:cubicBezTo>
                      <a:pt x="9399" y="6642"/>
                      <a:pt x="8565" y="6404"/>
                      <a:pt x="7732" y="6404"/>
                    </a:cubicBezTo>
                    <a:cubicBezTo>
                      <a:pt x="6899" y="6404"/>
                      <a:pt x="6065" y="6642"/>
                      <a:pt x="5339" y="7118"/>
                    </a:cubicBezTo>
                    <a:lnTo>
                      <a:pt x="5339" y="1053"/>
                    </a:lnTo>
                    <a:close/>
                    <a:moveTo>
                      <a:pt x="26015" y="1053"/>
                    </a:moveTo>
                    <a:lnTo>
                      <a:pt x="26015" y="17344"/>
                    </a:lnTo>
                    <a:lnTo>
                      <a:pt x="16191" y="18496"/>
                    </a:lnTo>
                    <a:lnTo>
                      <a:pt x="16191" y="2306"/>
                    </a:lnTo>
                    <a:lnTo>
                      <a:pt x="26015" y="1053"/>
                    </a:lnTo>
                    <a:close/>
                    <a:moveTo>
                      <a:pt x="4912" y="0"/>
                    </a:moveTo>
                    <a:cubicBezTo>
                      <a:pt x="4612" y="0"/>
                      <a:pt x="4286" y="226"/>
                      <a:pt x="4286" y="426"/>
                    </a:cubicBezTo>
                    <a:lnTo>
                      <a:pt x="4286" y="526"/>
                    </a:lnTo>
                    <a:lnTo>
                      <a:pt x="4286" y="7945"/>
                    </a:lnTo>
                    <a:cubicBezTo>
                      <a:pt x="2732" y="9624"/>
                      <a:pt x="2732" y="12231"/>
                      <a:pt x="4186" y="14010"/>
                    </a:cubicBezTo>
                    <a:lnTo>
                      <a:pt x="326" y="17870"/>
                    </a:lnTo>
                    <a:cubicBezTo>
                      <a:pt x="100" y="17970"/>
                      <a:pt x="0" y="18296"/>
                      <a:pt x="226" y="18496"/>
                    </a:cubicBezTo>
                    <a:cubicBezTo>
                      <a:pt x="350" y="18620"/>
                      <a:pt x="512" y="18706"/>
                      <a:pt x="671" y="18706"/>
                    </a:cubicBezTo>
                    <a:cubicBezTo>
                      <a:pt x="769" y="18706"/>
                      <a:pt x="866" y="18673"/>
                      <a:pt x="953" y="18597"/>
                    </a:cubicBezTo>
                    <a:lnTo>
                      <a:pt x="1053" y="18496"/>
                    </a:lnTo>
                    <a:lnTo>
                      <a:pt x="4286" y="15263"/>
                    </a:lnTo>
                    <a:lnTo>
                      <a:pt x="4286" y="17770"/>
                    </a:lnTo>
                    <a:cubicBezTo>
                      <a:pt x="4286" y="17970"/>
                      <a:pt x="4486" y="18171"/>
                      <a:pt x="4712" y="18296"/>
                    </a:cubicBezTo>
                    <a:lnTo>
                      <a:pt x="15564" y="19549"/>
                    </a:lnTo>
                    <a:lnTo>
                      <a:pt x="15664" y="19549"/>
                    </a:lnTo>
                    <a:lnTo>
                      <a:pt x="26542" y="18296"/>
                    </a:lnTo>
                    <a:cubicBezTo>
                      <a:pt x="26842" y="18171"/>
                      <a:pt x="26943" y="17970"/>
                      <a:pt x="26943" y="17770"/>
                    </a:cubicBezTo>
                    <a:lnTo>
                      <a:pt x="26943" y="526"/>
                    </a:lnTo>
                    <a:cubicBezTo>
                      <a:pt x="26943" y="226"/>
                      <a:pt x="26742" y="0"/>
                      <a:pt x="26542" y="0"/>
                    </a:cubicBezTo>
                    <a:lnTo>
                      <a:pt x="26416" y="0"/>
                    </a:lnTo>
                    <a:lnTo>
                      <a:pt x="15664" y="1253"/>
                    </a:lnTo>
                    <a:lnTo>
                      <a:pt x="4912"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60" name="Google Shape;1860;p34"/>
              <p:cNvSpPr/>
              <p:nvPr/>
            </p:nvSpPr>
            <p:spPr>
              <a:xfrm>
                <a:off x="4915925" y="1711475"/>
                <a:ext cx="203650" cy="47025"/>
              </a:xfrm>
              <a:custGeom>
                <a:avLst/>
                <a:gdLst/>
                <a:ahLst/>
                <a:cxnLst/>
                <a:rect l="l" t="t" r="r" b="b"/>
                <a:pathLst>
                  <a:path w="8146" h="1881" extrusionOk="0">
                    <a:moveTo>
                      <a:pt x="526" y="0"/>
                    </a:moveTo>
                    <a:cubicBezTo>
                      <a:pt x="301" y="0"/>
                      <a:pt x="0" y="201"/>
                      <a:pt x="0" y="426"/>
                    </a:cubicBezTo>
                    <a:cubicBezTo>
                      <a:pt x="0" y="727"/>
                      <a:pt x="201" y="1053"/>
                      <a:pt x="401" y="1053"/>
                    </a:cubicBezTo>
                    <a:lnTo>
                      <a:pt x="7519" y="1880"/>
                    </a:lnTo>
                    <a:lnTo>
                      <a:pt x="7619" y="1880"/>
                    </a:lnTo>
                    <a:cubicBezTo>
                      <a:pt x="7820" y="1880"/>
                      <a:pt x="8145" y="1680"/>
                      <a:pt x="8145" y="1454"/>
                    </a:cubicBezTo>
                    <a:cubicBezTo>
                      <a:pt x="8145" y="1153"/>
                      <a:pt x="7920" y="928"/>
                      <a:pt x="7619" y="827"/>
                    </a:cubicBezTo>
                    <a:lnTo>
                      <a:pt x="526"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61" name="Google Shape;1861;p34"/>
              <p:cNvSpPr/>
              <p:nvPr/>
            </p:nvSpPr>
            <p:spPr>
              <a:xfrm>
                <a:off x="5189725" y="1711475"/>
                <a:ext cx="206175" cy="47025"/>
              </a:xfrm>
              <a:custGeom>
                <a:avLst/>
                <a:gdLst/>
                <a:ahLst/>
                <a:cxnLst/>
                <a:rect l="l" t="t" r="r" b="b"/>
                <a:pathLst>
                  <a:path w="8247" h="1881" extrusionOk="0">
                    <a:moveTo>
                      <a:pt x="7620" y="0"/>
                    </a:moveTo>
                    <a:lnTo>
                      <a:pt x="527" y="827"/>
                    </a:lnTo>
                    <a:cubicBezTo>
                      <a:pt x="226" y="928"/>
                      <a:pt x="1" y="1153"/>
                      <a:pt x="101" y="1454"/>
                    </a:cubicBezTo>
                    <a:cubicBezTo>
                      <a:pt x="101" y="1680"/>
                      <a:pt x="326" y="1880"/>
                      <a:pt x="627" y="1880"/>
                    </a:cubicBezTo>
                    <a:lnTo>
                      <a:pt x="7745" y="1053"/>
                    </a:lnTo>
                    <a:cubicBezTo>
                      <a:pt x="8046" y="1053"/>
                      <a:pt x="8246" y="727"/>
                      <a:pt x="8146" y="426"/>
                    </a:cubicBezTo>
                    <a:cubicBezTo>
                      <a:pt x="8146" y="201"/>
                      <a:pt x="7945" y="0"/>
                      <a:pt x="7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62" name="Google Shape;1862;p34"/>
              <p:cNvSpPr/>
              <p:nvPr/>
            </p:nvSpPr>
            <p:spPr>
              <a:xfrm>
                <a:off x="5189725" y="1818625"/>
                <a:ext cx="206175" cy="47000"/>
              </a:xfrm>
              <a:custGeom>
                <a:avLst/>
                <a:gdLst/>
                <a:ahLst/>
                <a:cxnLst/>
                <a:rect l="l" t="t" r="r" b="b"/>
                <a:pathLst>
                  <a:path w="8247" h="1880" extrusionOk="0">
                    <a:moveTo>
                      <a:pt x="7620" y="0"/>
                    </a:moveTo>
                    <a:lnTo>
                      <a:pt x="527" y="827"/>
                    </a:lnTo>
                    <a:cubicBezTo>
                      <a:pt x="226" y="827"/>
                      <a:pt x="1" y="1153"/>
                      <a:pt x="101" y="1354"/>
                    </a:cubicBezTo>
                    <a:cubicBezTo>
                      <a:pt x="101" y="1654"/>
                      <a:pt x="326" y="1880"/>
                      <a:pt x="627" y="1880"/>
                    </a:cubicBezTo>
                    <a:lnTo>
                      <a:pt x="7745" y="1028"/>
                    </a:lnTo>
                    <a:cubicBezTo>
                      <a:pt x="8046" y="927"/>
                      <a:pt x="8246" y="727"/>
                      <a:pt x="8146" y="401"/>
                    </a:cubicBezTo>
                    <a:cubicBezTo>
                      <a:pt x="8146" y="201"/>
                      <a:pt x="7945" y="0"/>
                      <a:pt x="7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63" name="Google Shape;1863;p34"/>
              <p:cNvSpPr/>
              <p:nvPr/>
            </p:nvSpPr>
            <p:spPr>
              <a:xfrm>
                <a:off x="5189725" y="1925750"/>
                <a:ext cx="206175" cy="47025"/>
              </a:xfrm>
              <a:custGeom>
                <a:avLst/>
                <a:gdLst/>
                <a:ahLst/>
                <a:cxnLst/>
                <a:rect l="l" t="t" r="r" b="b"/>
                <a:pathLst>
                  <a:path w="8247" h="1881" extrusionOk="0">
                    <a:moveTo>
                      <a:pt x="7620" y="1"/>
                    </a:moveTo>
                    <a:lnTo>
                      <a:pt x="527" y="828"/>
                    </a:lnTo>
                    <a:cubicBezTo>
                      <a:pt x="226" y="828"/>
                      <a:pt x="1" y="1129"/>
                      <a:pt x="101" y="1354"/>
                    </a:cubicBezTo>
                    <a:cubicBezTo>
                      <a:pt x="101" y="1655"/>
                      <a:pt x="326" y="1881"/>
                      <a:pt x="627" y="1881"/>
                    </a:cubicBezTo>
                    <a:lnTo>
                      <a:pt x="7745" y="1028"/>
                    </a:lnTo>
                    <a:cubicBezTo>
                      <a:pt x="8046" y="928"/>
                      <a:pt x="8246" y="728"/>
                      <a:pt x="8146" y="402"/>
                    </a:cubicBezTo>
                    <a:cubicBezTo>
                      <a:pt x="8146" y="101"/>
                      <a:pt x="7945" y="1"/>
                      <a:pt x="7620"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1864" name="Google Shape;1864;p34"/>
            <p:cNvSpPr txBox="1"/>
            <p:nvPr/>
          </p:nvSpPr>
          <p:spPr>
            <a:xfrm>
              <a:off x="5302252" y="4288163"/>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03</a:t>
              </a:r>
              <a:endParaRPr sz="2267">
                <a:latin typeface="Fira Sans Extra Condensed Medium"/>
                <a:ea typeface="Fira Sans Extra Condensed Medium"/>
                <a:cs typeface="Fira Sans Extra Condensed Medium"/>
                <a:sym typeface="Fira Sans Extra Condensed Medium"/>
              </a:endParaRPr>
            </a:p>
          </p:txBody>
        </p:sp>
      </p:grpSp>
      <p:grpSp>
        <p:nvGrpSpPr>
          <p:cNvPr id="1865" name="Google Shape;1865;p34"/>
          <p:cNvGrpSpPr/>
          <p:nvPr/>
        </p:nvGrpSpPr>
        <p:grpSpPr>
          <a:xfrm>
            <a:off x="8736376" y="1490079"/>
            <a:ext cx="2474560" cy="4685300"/>
            <a:chOff x="6536940" y="1238900"/>
            <a:chExt cx="1855920" cy="3513975"/>
          </a:xfrm>
        </p:grpSpPr>
        <p:sp>
          <p:nvSpPr>
            <p:cNvPr id="1866" name="Google Shape;1866;p34"/>
            <p:cNvSpPr/>
            <p:nvPr/>
          </p:nvSpPr>
          <p:spPr>
            <a:xfrm flipH="1">
              <a:off x="6536940" y="1238900"/>
              <a:ext cx="1855920" cy="3390987"/>
            </a:xfrm>
            <a:custGeom>
              <a:avLst/>
              <a:gdLst/>
              <a:ahLst/>
              <a:cxnLst/>
              <a:rect l="l" t="t" r="r" b="b"/>
              <a:pathLst>
                <a:path w="48347" h="131154" extrusionOk="0">
                  <a:moveTo>
                    <a:pt x="21931" y="0"/>
                  </a:moveTo>
                  <a:cubicBezTo>
                    <a:pt x="9826" y="0"/>
                    <a:pt x="1" y="8246"/>
                    <a:pt x="1" y="18472"/>
                  </a:cubicBezTo>
                  <a:lnTo>
                    <a:pt x="1" y="123635"/>
                  </a:lnTo>
                  <a:cubicBezTo>
                    <a:pt x="1" y="127821"/>
                    <a:pt x="3986" y="131154"/>
                    <a:pt x="8873" y="131154"/>
                  </a:cubicBezTo>
                  <a:lnTo>
                    <a:pt x="48347" y="131154"/>
                  </a:lnTo>
                  <a:lnTo>
                    <a:pt x="48347" y="124688"/>
                  </a:lnTo>
                  <a:cubicBezTo>
                    <a:pt x="46066" y="124688"/>
                    <a:pt x="44086" y="123234"/>
                    <a:pt x="43761" y="121354"/>
                  </a:cubicBezTo>
                  <a:lnTo>
                    <a:pt x="43761" y="18472"/>
                  </a:lnTo>
                  <a:cubicBezTo>
                    <a:pt x="43761" y="8246"/>
                    <a:pt x="33936" y="0"/>
                    <a:pt x="21931" y="0"/>
                  </a:cubicBezTo>
                  <a:close/>
                </a:path>
              </a:pathLst>
            </a:custGeom>
            <a:solidFill>
              <a:srgbClr val="451E7B"/>
            </a:solidFill>
            <a:ln>
              <a:noFill/>
            </a:ln>
          </p:spPr>
          <p:txBody>
            <a:bodyPr spcFirstLastPara="1" wrap="square" lIns="121900" tIns="121900" rIns="121900" bIns="121900" anchor="ctr" anchorCtr="0">
              <a:noAutofit/>
            </a:bodyPr>
            <a:lstStyle/>
            <a:p>
              <a:endParaRPr sz="2400"/>
            </a:p>
          </p:txBody>
        </p:sp>
        <p:sp>
          <p:nvSpPr>
            <p:cNvPr id="1867" name="Google Shape;1867;p34"/>
            <p:cNvSpPr/>
            <p:nvPr/>
          </p:nvSpPr>
          <p:spPr>
            <a:xfrm>
              <a:off x="6779215" y="2450200"/>
              <a:ext cx="527582" cy="2122850"/>
            </a:xfrm>
            <a:custGeom>
              <a:avLst/>
              <a:gdLst/>
              <a:ahLst/>
              <a:cxnLst/>
              <a:rect l="l" t="t" r="r" b="b"/>
              <a:pathLst>
                <a:path w="19098" h="84914" extrusionOk="0">
                  <a:moveTo>
                    <a:pt x="0" y="0"/>
                  </a:moveTo>
                  <a:lnTo>
                    <a:pt x="0" y="77795"/>
                  </a:lnTo>
                  <a:cubicBezTo>
                    <a:pt x="0" y="81780"/>
                    <a:pt x="3133" y="84913"/>
                    <a:pt x="7093" y="84913"/>
                  </a:cubicBezTo>
                  <a:lnTo>
                    <a:pt x="19098" y="84913"/>
                  </a:lnTo>
                  <a:lnTo>
                    <a:pt x="19098" y="84587"/>
                  </a:lnTo>
                  <a:lnTo>
                    <a:pt x="7093" y="84587"/>
                  </a:lnTo>
                  <a:cubicBezTo>
                    <a:pt x="5213" y="84587"/>
                    <a:pt x="3534" y="83861"/>
                    <a:pt x="2281" y="82607"/>
                  </a:cubicBezTo>
                  <a:cubicBezTo>
                    <a:pt x="1028" y="81354"/>
                    <a:pt x="301" y="79675"/>
                    <a:pt x="301" y="77795"/>
                  </a:cubicBezTo>
                  <a:lnTo>
                    <a:pt x="30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8" name="Google Shape;1868;p34"/>
            <p:cNvSpPr/>
            <p:nvPr/>
          </p:nvSpPr>
          <p:spPr>
            <a:xfrm>
              <a:off x="6700890" y="3627525"/>
              <a:ext cx="161675" cy="162300"/>
            </a:xfrm>
            <a:custGeom>
              <a:avLst/>
              <a:gdLst/>
              <a:ahLst/>
              <a:cxnLst/>
              <a:rect l="l" t="t" r="r" b="b"/>
              <a:pathLst>
                <a:path w="6467" h="6492" extrusionOk="0">
                  <a:moveTo>
                    <a:pt x="3233" y="0"/>
                  </a:moveTo>
                  <a:cubicBezTo>
                    <a:pt x="1454" y="0"/>
                    <a:pt x="0" y="1479"/>
                    <a:pt x="0" y="3234"/>
                  </a:cubicBezTo>
                  <a:cubicBezTo>
                    <a:pt x="0" y="5013"/>
                    <a:pt x="1454" y="6492"/>
                    <a:pt x="3233" y="6492"/>
                  </a:cubicBezTo>
                  <a:cubicBezTo>
                    <a:pt x="5013" y="6492"/>
                    <a:pt x="6466" y="5013"/>
                    <a:pt x="6466" y="3234"/>
                  </a:cubicBezTo>
                  <a:cubicBezTo>
                    <a:pt x="6466" y="1479"/>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69" name="Google Shape;1869;p34"/>
            <p:cNvSpPr/>
            <p:nvPr/>
          </p:nvSpPr>
          <p:spPr>
            <a:xfrm>
              <a:off x="6685215" y="3611850"/>
              <a:ext cx="193000" cy="193650"/>
            </a:xfrm>
            <a:custGeom>
              <a:avLst/>
              <a:gdLst/>
              <a:ahLst/>
              <a:cxnLst/>
              <a:rect l="l" t="t" r="r" b="b"/>
              <a:pathLst>
                <a:path w="7720" h="7746" extrusionOk="0">
                  <a:moveTo>
                    <a:pt x="3860" y="1254"/>
                  </a:moveTo>
                  <a:cubicBezTo>
                    <a:pt x="4587" y="1254"/>
                    <a:pt x="5214" y="1580"/>
                    <a:pt x="5740" y="1981"/>
                  </a:cubicBezTo>
                  <a:cubicBezTo>
                    <a:pt x="6166" y="2507"/>
                    <a:pt x="6467" y="3134"/>
                    <a:pt x="6467" y="3861"/>
                  </a:cubicBezTo>
                  <a:cubicBezTo>
                    <a:pt x="6467" y="4612"/>
                    <a:pt x="6166" y="5239"/>
                    <a:pt x="5740" y="5640"/>
                  </a:cubicBezTo>
                  <a:cubicBezTo>
                    <a:pt x="5214" y="6166"/>
                    <a:pt x="4587" y="6492"/>
                    <a:pt x="3860" y="6492"/>
                  </a:cubicBezTo>
                  <a:cubicBezTo>
                    <a:pt x="3134" y="6492"/>
                    <a:pt x="2507" y="6166"/>
                    <a:pt x="2081" y="5640"/>
                  </a:cubicBezTo>
                  <a:cubicBezTo>
                    <a:pt x="1555" y="5239"/>
                    <a:pt x="1254" y="4612"/>
                    <a:pt x="1254" y="3861"/>
                  </a:cubicBezTo>
                  <a:cubicBezTo>
                    <a:pt x="1254" y="3134"/>
                    <a:pt x="1555" y="2507"/>
                    <a:pt x="2081" y="1981"/>
                  </a:cubicBezTo>
                  <a:cubicBezTo>
                    <a:pt x="2507" y="1580"/>
                    <a:pt x="3134" y="1254"/>
                    <a:pt x="3860" y="1254"/>
                  </a:cubicBezTo>
                  <a:close/>
                  <a:moveTo>
                    <a:pt x="3860" y="1"/>
                  </a:moveTo>
                  <a:cubicBezTo>
                    <a:pt x="1780" y="1"/>
                    <a:pt x="1" y="1780"/>
                    <a:pt x="1" y="3861"/>
                  </a:cubicBezTo>
                  <a:cubicBezTo>
                    <a:pt x="1" y="5966"/>
                    <a:pt x="1780" y="7745"/>
                    <a:pt x="3860" y="7745"/>
                  </a:cubicBezTo>
                  <a:cubicBezTo>
                    <a:pt x="6041" y="7745"/>
                    <a:pt x="7720" y="5966"/>
                    <a:pt x="7720" y="3861"/>
                  </a:cubicBezTo>
                  <a:cubicBezTo>
                    <a:pt x="7720" y="1780"/>
                    <a:pt x="6041" y="1"/>
                    <a:pt x="3860" y="1"/>
                  </a:cubicBezTo>
                  <a:close/>
                </a:path>
              </a:pathLst>
            </a:custGeom>
            <a:solidFill>
              <a:srgbClr val="4D83AB"/>
            </a:solidFill>
            <a:ln>
              <a:noFill/>
            </a:ln>
          </p:spPr>
          <p:txBody>
            <a:bodyPr spcFirstLastPara="1" wrap="square" lIns="121900" tIns="121900" rIns="121900" bIns="121900" anchor="ctr" anchorCtr="0">
              <a:noAutofit/>
            </a:bodyPr>
            <a:lstStyle/>
            <a:p>
              <a:endParaRPr sz="2400"/>
            </a:p>
          </p:txBody>
        </p:sp>
        <p:sp>
          <p:nvSpPr>
            <p:cNvPr id="1870" name="Google Shape;1870;p34"/>
            <p:cNvSpPr/>
            <p:nvPr/>
          </p:nvSpPr>
          <p:spPr>
            <a:xfrm>
              <a:off x="6700890" y="2998450"/>
              <a:ext cx="161675" cy="161675"/>
            </a:xfrm>
            <a:custGeom>
              <a:avLst/>
              <a:gdLst/>
              <a:ahLst/>
              <a:cxnLst/>
              <a:rect l="l" t="t" r="r" b="b"/>
              <a:pathLst>
                <a:path w="6467" h="6467" extrusionOk="0">
                  <a:moveTo>
                    <a:pt x="3233" y="0"/>
                  </a:moveTo>
                  <a:cubicBezTo>
                    <a:pt x="1454" y="0"/>
                    <a:pt x="0" y="1454"/>
                    <a:pt x="0" y="3233"/>
                  </a:cubicBezTo>
                  <a:cubicBezTo>
                    <a:pt x="0" y="5013"/>
                    <a:pt x="1454" y="6467"/>
                    <a:pt x="3233" y="6467"/>
                  </a:cubicBezTo>
                  <a:cubicBezTo>
                    <a:pt x="5013" y="6467"/>
                    <a:pt x="6466" y="5013"/>
                    <a:pt x="6466" y="3233"/>
                  </a:cubicBezTo>
                  <a:cubicBezTo>
                    <a:pt x="6466" y="1454"/>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71" name="Google Shape;1871;p34"/>
            <p:cNvSpPr/>
            <p:nvPr/>
          </p:nvSpPr>
          <p:spPr>
            <a:xfrm>
              <a:off x="6685215" y="2982775"/>
              <a:ext cx="193000" cy="193025"/>
            </a:xfrm>
            <a:custGeom>
              <a:avLst/>
              <a:gdLst/>
              <a:ahLst/>
              <a:cxnLst/>
              <a:rect l="l" t="t" r="r" b="b"/>
              <a:pathLst>
                <a:path w="7720" h="7721" extrusionOk="0">
                  <a:moveTo>
                    <a:pt x="3860" y="1254"/>
                  </a:moveTo>
                  <a:cubicBezTo>
                    <a:pt x="4587" y="1254"/>
                    <a:pt x="5214" y="1580"/>
                    <a:pt x="5740" y="2081"/>
                  </a:cubicBezTo>
                  <a:cubicBezTo>
                    <a:pt x="6166" y="2507"/>
                    <a:pt x="6467" y="3134"/>
                    <a:pt x="6467" y="3860"/>
                  </a:cubicBezTo>
                  <a:cubicBezTo>
                    <a:pt x="6467" y="4587"/>
                    <a:pt x="6166" y="5214"/>
                    <a:pt x="5740" y="5740"/>
                  </a:cubicBezTo>
                  <a:cubicBezTo>
                    <a:pt x="5214" y="6166"/>
                    <a:pt x="4587" y="6467"/>
                    <a:pt x="3860" y="6467"/>
                  </a:cubicBezTo>
                  <a:cubicBezTo>
                    <a:pt x="3134" y="6467"/>
                    <a:pt x="2507" y="6166"/>
                    <a:pt x="2081" y="5740"/>
                  </a:cubicBezTo>
                  <a:cubicBezTo>
                    <a:pt x="1555" y="5214"/>
                    <a:pt x="1254" y="4587"/>
                    <a:pt x="1254" y="3860"/>
                  </a:cubicBezTo>
                  <a:cubicBezTo>
                    <a:pt x="1254" y="3134"/>
                    <a:pt x="1555" y="2507"/>
                    <a:pt x="2081" y="2081"/>
                  </a:cubicBezTo>
                  <a:cubicBezTo>
                    <a:pt x="2507" y="1580"/>
                    <a:pt x="3134" y="1254"/>
                    <a:pt x="3860" y="1254"/>
                  </a:cubicBezTo>
                  <a:close/>
                  <a:moveTo>
                    <a:pt x="3860" y="1"/>
                  </a:moveTo>
                  <a:cubicBezTo>
                    <a:pt x="1780" y="1"/>
                    <a:pt x="1" y="1780"/>
                    <a:pt x="1" y="3860"/>
                  </a:cubicBezTo>
                  <a:cubicBezTo>
                    <a:pt x="1" y="5966"/>
                    <a:pt x="1780" y="7720"/>
                    <a:pt x="3860" y="7720"/>
                  </a:cubicBezTo>
                  <a:cubicBezTo>
                    <a:pt x="6041" y="7720"/>
                    <a:pt x="7720" y="5966"/>
                    <a:pt x="7720" y="3860"/>
                  </a:cubicBezTo>
                  <a:cubicBezTo>
                    <a:pt x="7720" y="1780"/>
                    <a:pt x="6041" y="1"/>
                    <a:pt x="3860" y="1"/>
                  </a:cubicBezTo>
                  <a:close/>
                </a:path>
              </a:pathLst>
            </a:custGeom>
            <a:solidFill>
              <a:srgbClr val="4D83AB"/>
            </a:solidFill>
            <a:ln>
              <a:noFill/>
            </a:ln>
          </p:spPr>
          <p:txBody>
            <a:bodyPr spcFirstLastPara="1" wrap="square" lIns="121900" tIns="121900" rIns="121900" bIns="121900" anchor="ctr" anchorCtr="0">
              <a:noAutofit/>
            </a:bodyPr>
            <a:lstStyle/>
            <a:p>
              <a:endParaRPr sz="2400"/>
            </a:p>
          </p:txBody>
        </p:sp>
        <p:sp>
          <p:nvSpPr>
            <p:cNvPr id="1872" name="Google Shape;1872;p34"/>
            <p:cNvSpPr/>
            <p:nvPr/>
          </p:nvSpPr>
          <p:spPr>
            <a:xfrm>
              <a:off x="6700890" y="2371875"/>
              <a:ext cx="161675" cy="159175"/>
            </a:xfrm>
            <a:custGeom>
              <a:avLst/>
              <a:gdLst/>
              <a:ahLst/>
              <a:cxnLst/>
              <a:rect l="l" t="t" r="r" b="b"/>
              <a:pathLst>
                <a:path w="6467" h="6367" extrusionOk="0">
                  <a:moveTo>
                    <a:pt x="3233" y="1"/>
                  </a:moveTo>
                  <a:cubicBezTo>
                    <a:pt x="1454" y="1"/>
                    <a:pt x="0" y="1354"/>
                    <a:pt x="0" y="3133"/>
                  </a:cubicBezTo>
                  <a:cubicBezTo>
                    <a:pt x="0" y="4913"/>
                    <a:pt x="1454" y="6367"/>
                    <a:pt x="3233" y="6367"/>
                  </a:cubicBezTo>
                  <a:cubicBezTo>
                    <a:pt x="5013" y="6367"/>
                    <a:pt x="6466" y="4913"/>
                    <a:pt x="6466" y="3133"/>
                  </a:cubicBezTo>
                  <a:cubicBezTo>
                    <a:pt x="6466" y="1354"/>
                    <a:pt x="5013" y="1"/>
                    <a:pt x="323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73" name="Google Shape;1873;p34"/>
            <p:cNvSpPr/>
            <p:nvPr/>
          </p:nvSpPr>
          <p:spPr>
            <a:xfrm>
              <a:off x="6685215" y="2356200"/>
              <a:ext cx="193000" cy="190525"/>
            </a:xfrm>
            <a:custGeom>
              <a:avLst/>
              <a:gdLst/>
              <a:ahLst/>
              <a:cxnLst/>
              <a:rect l="l" t="t" r="r" b="b"/>
              <a:pathLst>
                <a:path w="7720" h="7621" extrusionOk="0">
                  <a:moveTo>
                    <a:pt x="3860" y="1254"/>
                  </a:moveTo>
                  <a:cubicBezTo>
                    <a:pt x="4587" y="1254"/>
                    <a:pt x="5214" y="1455"/>
                    <a:pt x="5740" y="1981"/>
                  </a:cubicBezTo>
                  <a:cubicBezTo>
                    <a:pt x="6166" y="2407"/>
                    <a:pt x="6467" y="3034"/>
                    <a:pt x="6467" y="3760"/>
                  </a:cubicBezTo>
                  <a:cubicBezTo>
                    <a:pt x="6467" y="4487"/>
                    <a:pt x="6166" y="5114"/>
                    <a:pt x="5740" y="5640"/>
                  </a:cubicBezTo>
                  <a:cubicBezTo>
                    <a:pt x="5214" y="6066"/>
                    <a:pt x="4587" y="6367"/>
                    <a:pt x="3860" y="6367"/>
                  </a:cubicBezTo>
                  <a:cubicBezTo>
                    <a:pt x="3134" y="6367"/>
                    <a:pt x="2507" y="6066"/>
                    <a:pt x="2081" y="5640"/>
                  </a:cubicBezTo>
                  <a:cubicBezTo>
                    <a:pt x="1555" y="5114"/>
                    <a:pt x="1254" y="4487"/>
                    <a:pt x="1254" y="3760"/>
                  </a:cubicBezTo>
                  <a:cubicBezTo>
                    <a:pt x="1254" y="3034"/>
                    <a:pt x="1555" y="2407"/>
                    <a:pt x="2081" y="1981"/>
                  </a:cubicBezTo>
                  <a:cubicBezTo>
                    <a:pt x="2507" y="1455"/>
                    <a:pt x="3134" y="1254"/>
                    <a:pt x="3860" y="1254"/>
                  </a:cubicBezTo>
                  <a:close/>
                  <a:moveTo>
                    <a:pt x="3860" y="1"/>
                  </a:moveTo>
                  <a:cubicBezTo>
                    <a:pt x="1780" y="1"/>
                    <a:pt x="1" y="1680"/>
                    <a:pt x="1" y="3760"/>
                  </a:cubicBezTo>
                  <a:cubicBezTo>
                    <a:pt x="1" y="5966"/>
                    <a:pt x="1780" y="7620"/>
                    <a:pt x="3860" y="7620"/>
                  </a:cubicBezTo>
                  <a:cubicBezTo>
                    <a:pt x="6041" y="7620"/>
                    <a:pt x="7720" y="5966"/>
                    <a:pt x="7720" y="3760"/>
                  </a:cubicBezTo>
                  <a:cubicBezTo>
                    <a:pt x="7720" y="1680"/>
                    <a:pt x="6041" y="1"/>
                    <a:pt x="3860" y="1"/>
                  </a:cubicBezTo>
                  <a:close/>
                </a:path>
              </a:pathLst>
            </a:custGeom>
            <a:solidFill>
              <a:srgbClr val="4D83AB"/>
            </a:solidFill>
            <a:ln>
              <a:noFill/>
            </a:ln>
          </p:spPr>
          <p:txBody>
            <a:bodyPr spcFirstLastPara="1" wrap="square" lIns="121900" tIns="121900" rIns="121900" bIns="121900" anchor="ctr" anchorCtr="0">
              <a:noAutofit/>
            </a:bodyPr>
            <a:lstStyle/>
            <a:p>
              <a:endParaRPr sz="2400"/>
            </a:p>
          </p:txBody>
        </p:sp>
        <p:grpSp>
          <p:nvGrpSpPr>
            <p:cNvPr id="1874" name="Google Shape;1874;p34"/>
            <p:cNvGrpSpPr/>
            <p:nvPr/>
          </p:nvGrpSpPr>
          <p:grpSpPr>
            <a:xfrm>
              <a:off x="7280615" y="4215250"/>
              <a:ext cx="540125" cy="537625"/>
              <a:chOff x="2350750" y="4215250"/>
              <a:chExt cx="540125" cy="537625"/>
            </a:xfrm>
          </p:grpSpPr>
          <p:sp>
            <p:nvSpPr>
              <p:cNvPr id="1875" name="Google Shape;1875;p34"/>
              <p:cNvSpPr/>
              <p:nvPr/>
            </p:nvSpPr>
            <p:spPr>
              <a:xfrm>
                <a:off x="2352375" y="4235925"/>
                <a:ext cx="498775" cy="496275"/>
              </a:xfrm>
              <a:custGeom>
                <a:avLst/>
                <a:gdLst/>
                <a:ahLst/>
                <a:cxnLst/>
                <a:rect l="l" t="t" r="r" b="b"/>
                <a:pathLst>
                  <a:path w="19951" h="19851" extrusionOk="0">
                    <a:moveTo>
                      <a:pt x="10026" y="0"/>
                    </a:moveTo>
                    <a:cubicBezTo>
                      <a:pt x="4487" y="0"/>
                      <a:pt x="1" y="4487"/>
                      <a:pt x="1" y="9925"/>
                    </a:cubicBezTo>
                    <a:cubicBezTo>
                      <a:pt x="1" y="15464"/>
                      <a:pt x="4487" y="19850"/>
                      <a:pt x="10026" y="19850"/>
                    </a:cubicBezTo>
                    <a:cubicBezTo>
                      <a:pt x="15464" y="19850"/>
                      <a:pt x="19951" y="15464"/>
                      <a:pt x="19951" y="9925"/>
                    </a:cubicBezTo>
                    <a:cubicBezTo>
                      <a:pt x="19951" y="4487"/>
                      <a:pt x="15464" y="0"/>
                      <a:pt x="100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6" name="Google Shape;1876;p34"/>
              <p:cNvSpPr/>
              <p:nvPr/>
            </p:nvSpPr>
            <p:spPr>
              <a:xfrm>
                <a:off x="2350750" y="4215250"/>
                <a:ext cx="540125" cy="537625"/>
              </a:xfrm>
              <a:custGeom>
                <a:avLst/>
                <a:gdLst/>
                <a:ahLst/>
                <a:cxnLst/>
                <a:rect l="l" t="t" r="r" b="b"/>
                <a:pathLst>
                  <a:path w="21605" h="21505" extrusionOk="0">
                    <a:moveTo>
                      <a:pt x="10853" y="1654"/>
                    </a:moveTo>
                    <a:cubicBezTo>
                      <a:pt x="13359" y="1654"/>
                      <a:pt x="15565" y="2707"/>
                      <a:pt x="17219" y="4286"/>
                    </a:cubicBezTo>
                    <a:cubicBezTo>
                      <a:pt x="18898" y="5940"/>
                      <a:pt x="19951" y="8246"/>
                      <a:pt x="19951" y="10752"/>
                    </a:cubicBezTo>
                    <a:cubicBezTo>
                      <a:pt x="19951" y="13259"/>
                      <a:pt x="18898" y="15564"/>
                      <a:pt x="17219" y="17218"/>
                    </a:cubicBezTo>
                    <a:cubicBezTo>
                      <a:pt x="15565" y="18898"/>
                      <a:pt x="13359" y="19825"/>
                      <a:pt x="10853" y="19825"/>
                    </a:cubicBezTo>
                    <a:cubicBezTo>
                      <a:pt x="8246" y="19825"/>
                      <a:pt x="6066" y="18898"/>
                      <a:pt x="4387" y="17218"/>
                    </a:cubicBezTo>
                    <a:cubicBezTo>
                      <a:pt x="2707" y="15564"/>
                      <a:pt x="1680" y="13259"/>
                      <a:pt x="1680" y="10752"/>
                    </a:cubicBezTo>
                    <a:cubicBezTo>
                      <a:pt x="1680" y="8246"/>
                      <a:pt x="2707" y="5940"/>
                      <a:pt x="4387" y="4286"/>
                    </a:cubicBezTo>
                    <a:cubicBezTo>
                      <a:pt x="6066" y="2707"/>
                      <a:pt x="8246" y="1654"/>
                      <a:pt x="10853" y="1654"/>
                    </a:cubicBezTo>
                    <a:close/>
                    <a:moveTo>
                      <a:pt x="10853" y="0"/>
                    </a:moveTo>
                    <a:cubicBezTo>
                      <a:pt x="4913" y="0"/>
                      <a:pt x="1" y="4787"/>
                      <a:pt x="1" y="10752"/>
                    </a:cubicBezTo>
                    <a:cubicBezTo>
                      <a:pt x="1" y="16692"/>
                      <a:pt x="4913" y="21504"/>
                      <a:pt x="10853" y="21504"/>
                    </a:cubicBezTo>
                    <a:cubicBezTo>
                      <a:pt x="16818" y="21504"/>
                      <a:pt x="21605" y="16692"/>
                      <a:pt x="21605" y="10752"/>
                    </a:cubicBezTo>
                    <a:cubicBezTo>
                      <a:pt x="21605" y="4787"/>
                      <a:pt x="16818" y="0"/>
                      <a:pt x="10853" y="0"/>
                    </a:cubicBezTo>
                    <a:close/>
                  </a:path>
                </a:pathLst>
              </a:custGeom>
              <a:solidFill>
                <a:srgbClr val="4D83AB"/>
              </a:solidFill>
              <a:ln>
                <a:noFill/>
              </a:ln>
            </p:spPr>
            <p:txBody>
              <a:bodyPr spcFirstLastPara="1" wrap="square" lIns="121900" tIns="121900" rIns="121900" bIns="121900" anchor="ctr" anchorCtr="0">
                <a:noAutofit/>
              </a:bodyPr>
              <a:lstStyle/>
              <a:p>
                <a:endParaRPr sz="2400"/>
              </a:p>
            </p:txBody>
          </p:sp>
        </p:grpSp>
        <p:sp>
          <p:nvSpPr>
            <p:cNvPr id="1877" name="Google Shape;1877;p34"/>
            <p:cNvSpPr/>
            <p:nvPr/>
          </p:nvSpPr>
          <p:spPr>
            <a:xfrm>
              <a:off x="6924011" y="2305325"/>
              <a:ext cx="1368300" cy="28920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algn="ctr"/>
              <a:r>
                <a:rPr lang="ru-RU" sz="1600" spc="-7" dirty="0">
                  <a:solidFill>
                    <a:srgbClr val="005A51"/>
                  </a:solidFill>
                  <a:latin typeface="Times New Roman" panose="02020603050405020304" pitchFamily="18" charset="0"/>
                  <a:cs typeface="Times New Roman" panose="02020603050405020304" pitchFamily="18" charset="0"/>
                </a:rPr>
                <a:t>операциялар</a:t>
              </a:r>
              <a:endParaRPr sz="16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1878" name="Google Shape;1878;p34"/>
            <p:cNvSpPr/>
            <p:nvPr/>
          </p:nvSpPr>
          <p:spPr>
            <a:xfrm>
              <a:off x="6924011" y="2934488"/>
              <a:ext cx="1368300" cy="357066"/>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algn="ctr"/>
              <a:r>
                <a:rPr lang="ru-RU" sz="1600" spc="-7" dirty="0">
                  <a:solidFill>
                    <a:srgbClr val="005A51"/>
                  </a:solidFill>
                  <a:latin typeface="Times New Roman" panose="02020603050405020304" pitchFamily="18" charset="0"/>
                  <a:cs typeface="Times New Roman" panose="02020603050405020304" pitchFamily="18" charset="0"/>
                </a:rPr>
                <a:t>онлайн платформалар</a:t>
              </a:r>
              <a:endParaRPr sz="16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1879" name="Google Shape;1879;p34"/>
            <p:cNvSpPr/>
            <p:nvPr/>
          </p:nvSpPr>
          <p:spPr>
            <a:xfrm>
              <a:off x="6924011" y="3563649"/>
              <a:ext cx="1368300" cy="400181"/>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algn="ctr"/>
              <a:r>
                <a:rPr lang="ru-RU" sz="1600" spc="-13" dirty="0">
                  <a:solidFill>
                    <a:srgbClr val="005A51"/>
                  </a:solidFill>
                  <a:latin typeface="Times New Roman" panose="02020603050405020304" pitchFamily="18" charset="0"/>
                  <a:cs typeface="Times New Roman" panose="02020603050405020304" pitchFamily="18" charset="0"/>
                </a:rPr>
                <a:t>Интернет-банкинг</a:t>
              </a:r>
              <a:endParaRPr sz="2400" dirty="0">
                <a:solidFill>
                  <a:srgbClr val="005A51"/>
                </a:solidFill>
                <a:latin typeface="Times New Roman" panose="02020603050405020304" pitchFamily="18" charset="0"/>
                <a:cs typeface="Times New Roman" panose="02020603050405020304" pitchFamily="18" charset="0"/>
              </a:endParaRPr>
            </a:p>
          </p:txBody>
        </p:sp>
        <p:grpSp>
          <p:nvGrpSpPr>
            <p:cNvPr id="1880" name="Google Shape;1880;p34"/>
            <p:cNvGrpSpPr/>
            <p:nvPr/>
          </p:nvGrpSpPr>
          <p:grpSpPr>
            <a:xfrm>
              <a:off x="7339542" y="1570402"/>
              <a:ext cx="430979" cy="433242"/>
              <a:chOff x="6169050" y="1531025"/>
              <a:chExt cx="595275" cy="598400"/>
            </a:xfrm>
          </p:grpSpPr>
          <p:sp>
            <p:nvSpPr>
              <p:cNvPr id="1881" name="Google Shape;1881;p34"/>
              <p:cNvSpPr/>
              <p:nvPr/>
            </p:nvSpPr>
            <p:spPr>
              <a:xfrm>
                <a:off x="6169050" y="1531025"/>
                <a:ext cx="595275" cy="598400"/>
              </a:xfrm>
              <a:custGeom>
                <a:avLst/>
                <a:gdLst/>
                <a:ahLst/>
                <a:cxnLst/>
                <a:rect l="l" t="t" r="r" b="b"/>
                <a:pathLst>
                  <a:path w="23811" h="23936" extrusionOk="0">
                    <a:moveTo>
                      <a:pt x="12432" y="1053"/>
                    </a:moveTo>
                    <a:cubicBezTo>
                      <a:pt x="18071" y="1379"/>
                      <a:pt x="22557" y="5865"/>
                      <a:pt x="22758" y="11504"/>
                    </a:cubicBezTo>
                    <a:lnTo>
                      <a:pt x="20677" y="11504"/>
                    </a:lnTo>
                    <a:cubicBezTo>
                      <a:pt x="20452" y="11504"/>
                      <a:pt x="20151" y="11705"/>
                      <a:pt x="20151" y="12030"/>
                    </a:cubicBezTo>
                    <a:cubicBezTo>
                      <a:pt x="20151" y="12231"/>
                      <a:pt x="20452" y="12532"/>
                      <a:pt x="20677" y="12532"/>
                    </a:cubicBezTo>
                    <a:lnTo>
                      <a:pt x="22758" y="12532"/>
                    </a:lnTo>
                    <a:cubicBezTo>
                      <a:pt x="22557" y="18071"/>
                      <a:pt x="18071" y="22682"/>
                      <a:pt x="12432" y="22883"/>
                    </a:cubicBezTo>
                    <a:lnTo>
                      <a:pt x="12432" y="20802"/>
                    </a:lnTo>
                    <a:cubicBezTo>
                      <a:pt x="12432" y="20477"/>
                      <a:pt x="12206" y="20276"/>
                      <a:pt x="11905" y="20276"/>
                    </a:cubicBezTo>
                    <a:cubicBezTo>
                      <a:pt x="11580" y="20276"/>
                      <a:pt x="11379" y="20477"/>
                      <a:pt x="11379" y="20802"/>
                    </a:cubicBezTo>
                    <a:lnTo>
                      <a:pt x="11379" y="22883"/>
                    </a:lnTo>
                    <a:cubicBezTo>
                      <a:pt x="5740" y="22682"/>
                      <a:pt x="1254" y="18071"/>
                      <a:pt x="1028" y="12532"/>
                    </a:cubicBezTo>
                    <a:lnTo>
                      <a:pt x="3133" y="12532"/>
                    </a:lnTo>
                    <a:cubicBezTo>
                      <a:pt x="3434" y="12532"/>
                      <a:pt x="3660" y="12231"/>
                      <a:pt x="3660" y="12030"/>
                    </a:cubicBezTo>
                    <a:cubicBezTo>
                      <a:pt x="3660" y="11705"/>
                      <a:pt x="3434" y="11504"/>
                      <a:pt x="3133" y="11504"/>
                    </a:cubicBezTo>
                    <a:lnTo>
                      <a:pt x="1028" y="11504"/>
                    </a:lnTo>
                    <a:cubicBezTo>
                      <a:pt x="1254" y="5865"/>
                      <a:pt x="5740" y="1379"/>
                      <a:pt x="11379" y="1053"/>
                    </a:cubicBezTo>
                    <a:lnTo>
                      <a:pt x="11379" y="3258"/>
                    </a:lnTo>
                    <a:cubicBezTo>
                      <a:pt x="11379" y="3459"/>
                      <a:pt x="11580" y="3659"/>
                      <a:pt x="11905" y="3659"/>
                    </a:cubicBezTo>
                    <a:cubicBezTo>
                      <a:pt x="12206" y="3659"/>
                      <a:pt x="12432" y="3459"/>
                      <a:pt x="12432" y="3258"/>
                    </a:cubicBezTo>
                    <a:lnTo>
                      <a:pt x="12432" y="1053"/>
                    </a:lnTo>
                    <a:close/>
                    <a:moveTo>
                      <a:pt x="11905" y="0"/>
                    </a:moveTo>
                    <a:cubicBezTo>
                      <a:pt x="5314" y="0"/>
                      <a:pt x="1" y="5439"/>
                      <a:pt x="1" y="12030"/>
                    </a:cubicBezTo>
                    <a:cubicBezTo>
                      <a:pt x="1" y="18597"/>
                      <a:pt x="5314" y="23935"/>
                      <a:pt x="11905" y="23935"/>
                    </a:cubicBezTo>
                    <a:cubicBezTo>
                      <a:pt x="18472" y="23935"/>
                      <a:pt x="23810" y="18597"/>
                      <a:pt x="23810" y="12030"/>
                    </a:cubicBezTo>
                    <a:cubicBezTo>
                      <a:pt x="23810" y="5439"/>
                      <a:pt x="18472" y="0"/>
                      <a:pt x="11905"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82" name="Google Shape;1882;p34"/>
              <p:cNvSpPr/>
              <p:nvPr/>
            </p:nvSpPr>
            <p:spPr>
              <a:xfrm>
                <a:off x="6453525" y="1682650"/>
                <a:ext cx="154150" cy="288725"/>
              </a:xfrm>
              <a:custGeom>
                <a:avLst/>
                <a:gdLst/>
                <a:ahLst/>
                <a:cxnLst/>
                <a:rect l="l" t="t" r="r" b="b"/>
                <a:pathLst>
                  <a:path w="6166" h="11549" extrusionOk="0">
                    <a:moveTo>
                      <a:pt x="526" y="0"/>
                    </a:moveTo>
                    <a:cubicBezTo>
                      <a:pt x="201" y="0"/>
                      <a:pt x="0" y="326"/>
                      <a:pt x="0" y="527"/>
                    </a:cubicBezTo>
                    <a:lnTo>
                      <a:pt x="0" y="5965"/>
                    </a:lnTo>
                    <a:cubicBezTo>
                      <a:pt x="0" y="6066"/>
                      <a:pt x="100" y="6166"/>
                      <a:pt x="201" y="6266"/>
                    </a:cubicBezTo>
                    <a:lnTo>
                      <a:pt x="5213" y="11379"/>
                    </a:lnTo>
                    <a:cubicBezTo>
                      <a:pt x="5326" y="11492"/>
                      <a:pt x="5457" y="11548"/>
                      <a:pt x="5586" y="11548"/>
                    </a:cubicBezTo>
                    <a:cubicBezTo>
                      <a:pt x="5714" y="11548"/>
                      <a:pt x="5840" y="11492"/>
                      <a:pt x="5940" y="11379"/>
                    </a:cubicBezTo>
                    <a:cubicBezTo>
                      <a:pt x="6165" y="11179"/>
                      <a:pt x="6165" y="10853"/>
                      <a:pt x="5940" y="10652"/>
                    </a:cubicBezTo>
                    <a:lnTo>
                      <a:pt x="1053" y="5740"/>
                    </a:lnTo>
                    <a:lnTo>
                      <a:pt x="1053" y="527"/>
                    </a:lnTo>
                    <a:cubicBezTo>
                      <a:pt x="1053" y="326"/>
                      <a:pt x="827" y="0"/>
                      <a:pt x="52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1883" name="Google Shape;1883;p34"/>
            <p:cNvSpPr txBox="1"/>
            <p:nvPr/>
          </p:nvSpPr>
          <p:spPr>
            <a:xfrm>
              <a:off x="7292977" y="4288163"/>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04</a:t>
              </a:r>
              <a:endParaRPr sz="2267">
                <a:latin typeface="Fira Sans Extra Condensed Medium"/>
                <a:ea typeface="Fira Sans Extra Condensed Medium"/>
                <a:cs typeface="Fira Sans Extra Condensed Medium"/>
                <a:sym typeface="Fira Sans Extra Condensed Medium"/>
              </a:endParaRPr>
            </a:p>
          </p:txBody>
        </p:sp>
      </p:grpSp>
      <p:sp>
        <p:nvSpPr>
          <p:cNvPr id="5" name="TextBox 4">
            <a:extLst>
              <a:ext uri="{FF2B5EF4-FFF2-40B4-BE49-F238E27FC236}">
                <a16:creationId xmlns:a16="http://schemas.microsoft.com/office/drawing/2014/main" xmlns="" id="{27DAA525-DBAB-1CCD-FFED-B79DBC493B56}"/>
              </a:ext>
            </a:extLst>
          </p:cNvPr>
          <p:cNvSpPr txBox="1"/>
          <p:nvPr/>
        </p:nvSpPr>
        <p:spPr>
          <a:xfrm>
            <a:off x="187534" y="1138825"/>
            <a:ext cx="6113037" cy="2862322"/>
          </a:xfrm>
          <a:prstGeom prst="rect">
            <a:avLst/>
          </a:prstGeom>
          <a:noFill/>
        </p:spPr>
        <p:txBody>
          <a:bodyPr wrap="square">
            <a:spAutoFit/>
          </a:bodyPr>
          <a:lstStyle/>
          <a:p>
            <a:pPr marR="6773" algn="just">
              <a:spcBef>
                <a:spcPts val="2480"/>
              </a:spcBef>
            </a:pPr>
            <a:r>
              <a:rPr lang="ru-RU" sz="2000" spc="-13" dirty="0">
                <a:solidFill>
                  <a:srgbClr val="005A51"/>
                </a:solidFill>
                <a:latin typeface="Times New Roman" panose="02020603050405020304" pitchFamily="18" charset="0"/>
                <a:cs typeface="Times New Roman" panose="02020603050405020304" pitchFamily="18" charset="0"/>
              </a:rPr>
              <a:t>Дәстүрлі банк ұсынатын барлық қызметтер қазіргі уақытта онлайн-қызмет арқылы қол жетімді. Бір шоттан екінші шотқа ақша аударудан бастап, Интернет арқылы жүзеге асырылатын банктің ағымдағы операцияларына дейін. Банктерді желіге біріктіру арқылы бұл шындыққа айналды. Капитал нарығындағы операциялар, қаржылық талдау және онымен байланысты қызметтер онлайн платформаларда қол жетімді</a:t>
            </a:r>
            <a:endParaRPr lang="en-US" sz="2000" dirty="0">
              <a:solidFill>
                <a:srgbClr val="005A51"/>
              </a:solidFill>
              <a:latin typeface="Times New Roman" panose="02020603050405020304" pitchFamily="18" charset="0"/>
              <a:cs typeface="Times New Roman" panose="02020603050405020304" pitchFamily="18" charset="0"/>
            </a:endParaRPr>
          </a:p>
        </p:txBody>
      </p:sp>
      <p:pic>
        <p:nvPicPr>
          <p:cNvPr id="2" name="object 6">
            <a:extLst>
              <a:ext uri="{FF2B5EF4-FFF2-40B4-BE49-F238E27FC236}">
                <a16:creationId xmlns:a16="http://schemas.microsoft.com/office/drawing/2014/main" xmlns="" id="{488A6CDE-39D7-B2A6-E3FC-07EC980CD956}"/>
              </a:ext>
            </a:extLst>
          </p:cNvPr>
          <p:cNvPicPr/>
          <p:nvPr/>
        </p:nvPicPr>
        <p:blipFill>
          <a:blip r:embed="rId3" cstate="print"/>
          <a:stretch>
            <a:fillRect/>
          </a:stretch>
        </p:blipFill>
        <p:spPr>
          <a:xfrm>
            <a:off x="1593609" y="4154459"/>
            <a:ext cx="3003296" cy="2058415"/>
          </a:xfrm>
          <a:prstGeom prst="roundRect">
            <a:avLst>
              <a:gd name="adj" fmla="val 1451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0414502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16" name="Рисунок 15">
            <a:extLst>
              <a:ext uri="{FF2B5EF4-FFF2-40B4-BE49-F238E27FC236}">
                <a16:creationId xmlns:a16="http://schemas.microsoft.com/office/drawing/2014/main" xmlns="" id="{E14FBDCA-06DA-CE6C-2CE8-28CD80B7B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824" t="15243" r="8670" b="19300"/>
          <a:stretch>
            <a:fillRect/>
          </a:stretch>
        </p:blipFill>
        <p:spPr bwMode="auto">
          <a:xfrm>
            <a:off x="9018605" y="4818063"/>
            <a:ext cx="1826704" cy="1505336"/>
          </a:xfrm>
          <a:custGeom>
            <a:avLst/>
            <a:gdLst>
              <a:gd name="connsiteX0" fmla="*/ 759831 w 1331608"/>
              <a:gd name="connsiteY0" fmla="*/ 0 h 1110276"/>
              <a:gd name="connsiteX1" fmla="*/ 794480 w 1331608"/>
              <a:gd name="connsiteY1" fmla="*/ 963 h 1110276"/>
              <a:gd name="connsiteX2" fmla="*/ 844665 w 1331608"/>
              <a:gd name="connsiteY2" fmla="*/ 1661 h 1110276"/>
              <a:gd name="connsiteX3" fmla="*/ 973605 w 1331608"/>
              <a:gd name="connsiteY3" fmla="*/ 432 h 1110276"/>
              <a:gd name="connsiteX4" fmla="*/ 1110174 w 1331608"/>
              <a:gd name="connsiteY4" fmla="*/ 7604 h 1110276"/>
              <a:gd name="connsiteX5" fmla="*/ 1242651 w 1331608"/>
              <a:gd name="connsiteY5" fmla="*/ 45890 h 1110276"/>
              <a:gd name="connsiteX6" fmla="*/ 1313340 w 1331608"/>
              <a:gd name="connsiteY6" fmla="*/ 174061 h 1110276"/>
              <a:gd name="connsiteX7" fmla="*/ 1321287 w 1331608"/>
              <a:gd name="connsiteY7" fmla="*/ 243958 h 1110276"/>
              <a:gd name="connsiteX8" fmla="*/ 1321287 w 1331608"/>
              <a:gd name="connsiteY8" fmla="*/ 375449 h 1110276"/>
              <a:gd name="connsiteX9" fmla="*/ 1330267 w 1331608"/>
              <a:gd name="connsiteY9" fmla="*/ 586832 h 1110276"/>
              <a:gd name="connsiteX10" fmla="*/ 1326293 w 1331608"/>
              <a:gd name="connsiteY10" fmla="*/ 631759 h 1110276"/>
              <a:gd name="connsiteX11" fmla="*/ 1326293 w 1331608"/>
              <a:gd name="connsiteY11" fmla="*/ 777396 h 1110276"/>
              <a:gd name="connsiteX12" fmla="*/ 1321287 w 1331608"/>
              <a:gd name="connsiteY12" fmla="*/ 888932 h 1110276"/>
              <a:gd name="connsiteX13" fmla="*/ 1301379 w 1331608"/>
              <a:gd name="connsiteY13" fmla="*/ 1013749 h 1110276"/>
              <a:gd name="connsiteX14" fmla="*/ 1234664 w 1331608"/>
              <a:gd name="connsiteY14" fmla="*/ 1068670 h 1110276"/>
              <a:gd name="connsiteX15" fmla="*/ 1167949 w 1331608"/>
              <a:gd name="connsiteY15" fmla="*/ 1100315 h 1110276"/>
              <a:gd name="connsiteX16" fmla="*/ 1093605 w 1331608"/>
              <a:gd name="connsiteY16" fmla="*/ 1107487 h 1110276"/>
              <a:gd name="connsiteX17" fmla="*/ 1043459 w 1331608"/>
              <a:gd name="connsiteY17" fmla="*/ 1106956 h 1110276"/>
              <a:gd name="connsiteX18" fmla="*/ 999234 w 1331608"/>
              <a:gd name="connsiteY18" fmla="*/ 1107919 h 1110276"/>
              <a:gd name="connsiteX19" fmla="*/ 882533 w 1331608"/>
              <a:gd name="connsiteY19" fmla="*/ 1105993 h 1110276"/>
              <a:gd name="connsiteX20" fmla="*/ 840294 w 1331608"/>
              <a:gd name="connsiteY20" fmla="*/ 1106956 h 1110276"/>
              <a:gd name="connsiteX21" fmla="*/ 757367 w 1331608"/>
              <a:gd name="connsiteY21" fmla="*/ 1108450 h 1110276"/>
              <a:gd name="connsiteX22" fmla="*/ 591315 w 1331608"/>
              <a:gd name="connsiteY22" fmla="*/ 1106956 h 1110276"/>
              <a:gd name="connsiteX23" fmla="*/ 342375 w 1331608"/>
              <a:gd name="connsiteY23" fmla="*/ 1110276 h 1110276"/>
              <a:gd name="connsiteX24" fmla="*/ 205925 w 1331608"/>
              <a:gd name="connsiteY24" fmla="*/ 1103635 h 1110276"/>
              <a:gd name="connsiteX25" fmla="*/ 106349 w 1331608"/>
              <a:gd name="connsiteY25" fmla="*/ 1089490 h 1110276"/>
              <a:gd name="connsiteX26" fmla="*/ 22707 w 1331608"/>
              <a:gd name="connsiteY26" fmla="*/ 968823 h 1110276"/>
              <a:gd name="connsiteX27" fmla="*/ 1766 w 1331608"/>
              <a:gd name="connsiteY27" fmla="*/ 749935 h 1110276"/>
              <a:gd name="connsiteX28" fmla="*/ 1766 w 1331608"/>
              <a:gd name="connsiteY28" fmla="*/ 569333 h 1110276"/>
              <a:gd name="connsiteX29" fmla="*/ 14720 w 1331608"/>
              <a:gd name="connsiteY29" fmla="*/ 309704 h 1110276"/>
              <a:gd name="connsiteX30" fmla="*/ 31647 w 1331608"/>
              <a:gd name="connsiteY30" fmla="*/ 146601 h 1110276"/>
              <a:gd name="connsiteX31" fmla="*/ 139210 w 1331608"/>
              <a:gd name="connsiteY31" fmla="*/ 49210 h 1110276"/>
              <a:gd name="connsiteX32" fmla="*/ 217647 w 1331608"/>
              <a:gd name="connsiteY32" fmla="*/ 24672 h 1110276"/>
              <a:gd name="connsiteX33" fmla="*/ 225832 w 1331608"/>
              <a:gd name="connsiteY33" fmla="*/ 25070 h 1110276"/>
              <a:gd name="connsiteX34" fmla="*/ 371262 w 1331608"/>
              <a:gd name="connsiteY34" fmla="*/ 4284 h 1110276"/>
              <a:gd name="connsiteX35" fmla="*/ 620202 w 1331608"/>
              <a:gd name="connsiteY35" fmla="*/ 4284 h 1110276"/>
              <a:gd name="connsiteX36" fmla="*/ 759831 w 1331608"/>
              <a:gd name="connsiteY36" fmla="*/ 0 h 11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1608" h="1110276">
                <a:moveTo>
                  <a:pt x="759831" y="0"/>
                </a:moveTo>
                <a:cubicBezTo>
                  <a:pt x="771394" y="0"/>
                  <a:pt x="782957" y="299"/>
                  <a:pt x="794480" y="963"/>
                </a:cubicBezTo>
                <a:cubicBezTo>
                  <a:pt x="811089" y="1495"/>
                  <a:pt x="827818" y="1661"/>
                  <a:pt x="844665" y="1661"/>
                </a:cubicBezTo>
                <a:cubicBezTo>
                  <a:pt x="887301" y="1661"/>
                  <a:pt x="930533" y="432"/>
                  <a:pt x="973605" y="432"/>
                </a:cubicBezTo>
                <a:cubicBezTo>
                  <a:pt x="1019539" y="432"/>
                  <a:pt x="1065314" y="1827"/>
                  <a:pt x="1110174" y="7604"/>
                </a:cubicBezTo>
                <a:cubicBezTo>
                  <a:pt x="1155989" y="15109"/>
                  <a:pt x="1205777" y="15109"/>
                  <a:pt x="1242651" y="45890"/>
                </a:cubicBezTo>
                <a:cubicBezTo>
                  <a:pt x="1288426" y="80855"/>
                  <a:pt x="1313340" y="122461"/>
                  <a:pt x="1313340" y="174061"/>
                </a:cubicBezTo>
                <a:cubicBezTo>
                  <a:pt x="1313340" y="194847"/>
                  <a:pt x="1317313" y="219818"/>
                  <a:pt x="1321287" y="243958"/>
                </a:cubicBezTo>
                <a:cubicBezTo>
                  <a:pt x="1330267" y="288884"/>
                  <a:pt x="1326293" y="333844"/>
                  <a:pt x="1321287" y="375449"/>
                </a:cubicBezTo>
                <a:cubicBezTo>
                  <a:pt x="1321287" y="448666"/>
                  <a:pt x="1321287" y="517766"/>
                  <a:pt x="1330267" y="586832"/>
                </a:cubicBezTo>
                <a:cubicBezTo>
                  <a:pt x="1330267" y="604298"/>
                  <a:pt x="1321287" y="618444"/>
                  <a:pt x="1326293" y="631759"/>
                </a:cubicBezTo>
                <a:cubicBezTo>
                  <a:pt x="1338253" y="684190"/>
                  <a:pt x="1326293" y="732470"/>
                  <a:pt x="1326293" y="777396"/>
                </a:cubicBezTo>
                <a:cubicBezTo>
                  <a:pt x="1326293" y="815681"/>
                  <a:pt x="1317313" y="850646"/>
                  <a:pt x="1321287" y="888932"/>
                </a:cubicBezTo>
                <a:cubicBezTo>
                  <a:pt x="1321287" y="930537"/>
                  <a:pt x="1313340" y="972143"/>
                  <a:pt x="1301379" y="1013749"/>
                </a:cubicBezTo>
                <a:cubicBezTo>
                  <a:pt x="1292439" y="1037889"/>
                  <a:pt x="1271499" y="1062029"/>
                  <a:pt x="1234664" y="1068670"/>
                </a:cubicBezTo>
                <a:cubicBezTo>
                  <a:pt x="1209750" y="1072821"/>
                  <a:pt x="1192823" y="1089490"/>
                  <a:pt x="1167949" y="1100315"/>
                </a:cubicBezTo>
                <a:cubicBezTo>
                  <a:pt x="1143433" y="1106292"/>
                  <a:pt x="1118598" y="1107487"/>
                  <a:pt x="1093605" y="1107487"/>
                </a:cubicBezTo>
                <a:cubicBezTo>
                  <a:pt x="1076916" y="1107487"/>
                  <a:pt x="1060188" y="1106956"/>
                  <a:pt x="1043459" y="1106956"/>
                </a:cubicBezTo>
                <a:cubicBezTo>
                  <a:pt x="1028519" y="1107653"/>
                  <a:pt x="1013777" y="1107919"/>
                  <a:pt x="999234" y="1107919"/>
                </a:cubicBezTo>
                <a:cubicBezTo>
                  <a:pt x="959499" y="1107919"/>
                  <a:pt x="920956" y="1105993"/>
                  <a:pt x="882533" y="1105993"/>
                </a:cubicBezTo>
                <a:cubicBezTo>
                  <a:pt x="868466" y="1105993"/>
                  <a:pt x="854400" y="1106258"/>
                  <a:pt x="840294" y="1106956"/>
                </a:cubicBezTo>
                <a:cubicBezTo>
                  <a:pt x="812758" y="1108051"/>
                  <a:pt x="785102" y="1108450"/>
                  <a:pt x="757367" y="1108450"/>
                </a:cubicBezTo>
                <a:cubicBezTo>
                  <a:pt x="701977" y="1108450"/>
                  <a:pt x="646427" y="1106956"/>
                  <a:pt x="591315" y="1106956"/>
                </a:cubicBezTo>
                <a:cubicBezTo>
                  <a:pt x="508666" y="1106956"/>
                  <a:pt x="425024" y="1110276"/>
                  <a:pt x="342375" y="1110276"/>
                </a:cubicBezTo>
                <a:cubicBezTo>
                  <a:pt x="296560" y="1110276"/>
                  <a:pt x="250746" y="1110276"/>
                  <a:pt x="205925" y="1103635"/>
                </a:cubicBezTo>
                <a:cubicBezTo>
                  <a:pt x="172071" y="1096961"/>
                  <a:pt x="139210" y="1103635"/>
                  <a:pt x="106349" y="1089490"/>
                </a:cubicBezTo>
                <a:cubicBezTo>
                  <a:pt x="43607" y="1065350"/>
                  <a:pt x="35621" y="1017070"/>
                  <a:pt x="22707" y="968823"/>
                </a:cubicBezTo>
                <a:cubicBezTo>
                  <a:pt x="6773" y="895573"/>
                  <a:pt x="6773" y="823186"/>
                  <a:pt x="1766" y="749935"/>
                </a:cubicBezTo>
                <a:cubicBezTo>
                  <a:pt x="1766" y="687510"/>
                  <a:pt x="-2207" y="628438"/>
                  <a:pt x="1766" y="569333"/>
                </a:cubicBezTo>
                <a:cubicBezTo>
                  <a:pt x="1766" y="482801"/>
                  <a:pt x="6773" y="396236"/>
                  <a:pt x="14720" y="309704"/>
                </a:cubicBezTo>
                <a:cubicBezTo>
                  <a:pt x="14720" y="253952"/>
                  <a:pt x="10746" y="202352"/>
                  <a:pt x="31647" y="146601"/>
                </a:cubicBezTo>
                <a:cubicBezTo>
                  <a:pt x="47581" y="101641"/>
                  <a:pt x="89422" y="70030"/>
                  <a:pt x="139210" y="49210"/>
                </a:cubicBezTo>
                <a:cubicBezTo>
                  <a:pt x="165634" y="40079"/>
                  <a:pt x="188720" y="24672"/>
                  <a:pt x="217647" y="24672"/>
                </a:cubicBezTo>
                <a:cubicBezTo>
                  <a:pt x="220309" y="24672"/>
                  <a:pt x="223051" y="24805"/>
                  <a:pt x="225832" y="25070"/>
                </a:cubicBezTo>
                <a:cubicBezTo>
                  <a:pt x="275660" y="18429"/>
                  <a:pt x="321435" y="4284"/>
                  <a:pt x="371262" y="4284"/>
                </a:cubicBezTo>
                <a:lnTo>
                  <a:pt x="620202" y="4284"/>
                </a:lnTo>
                <a:cubicBezTo>
                  <a:pt x="667209" y="4284"/>
                  <a:pt x="713579" y="0"/>
                  <a:pt x="759831" y="0"/>
                </a:cubicBezTo>
                <a:close/>
              </a:path>
            </a:pathLst>
          </a:custGeom>
          <a:noFill/>
          <a:extLst>
            <a:ext uri="{909E8E84-426E-40DD-AFC4-6F175D3DCCD1}">
              <a14:hiddenFill xmlns:a14="http://schemas.microsoft.com/office/drawing/2010/main">
                <a:solidFill>
                  <a:srgbClr val="FFFFFF"/>
                </a:solidFill>
              </a14:hiddenFill>
            </a:ext>
          </a:extLst>
        </p:spPr>
      </p:pic>
      <p:pic>
        <p:nvPicPr>
          <p:cNvPr id="23" name="Рисунок 22">
            <a:extLst>
              <a:ext uri="{FF2B5EF4-FFF2-40B4-BE49-F238E27FC236}">
                <a16:creationId xmlns:a16="http://schemas.microsoft.com/office/drawing/2014/main" xmlns="" id="{D399CE59-14A9-1E1B-696B-C9DB5688BE10}"/>
              </a:ext>
            </a:extLst>
          </p:cNvPr>
          <p:cNvPicPr>
            <a:picLocks noChangeAspect="1"/>
          </p:cNvPicPr>
          <p:nvPr/>
        </p:nvPicPr>
        <p:blipFill>
          <a:blip r:embed="rId4"/>
          <a:srcRect l="1427" t="252" r="1628" b="15735"/>
          <a:stretch>
            <a:fillRect/>
          </a:stretch>
        </p:blipFill>
        <p:spPr>
          <a:xfrm>
            <a:off x="2639524" y="4760807"/>
            <a:ext cx="1872749" cy="1495945"/>
          </a:xfrm>
          <a:custGeom>
            <a:avLst/>
            <a:gdLst>
              <a:gd name="connsiteX0" fmla="*/ 499230 w 1433042"/>
              <a:gd name="connsiteY0" fmla="*/ 0 h 1144709"/>
              <a:gd name="connsiteX1" fmla="*/ 618435 w 1433042"/>
              <a:gd name="connsiteY1" fmla="*/ 3321 h 1144709"/>
              <a:gd name="connsiteX2" fmla="*/ 825574 w 1433042"/>
              <a:gd name="connsiteY2" fmla="*/ 9962 h 1144709"/>
              <a:gd name="connsiteX3" fmla="*/ 1012805 w 1433042"/>
              <a:gd name="connsiteY3" fmla="*/ 13315 h 1144709"/>
              <a:gd name="connsiteX4" fmla="*/ 1026513 w 1433042"/>
              <a:gd name="connsiteY4" fmla="*/ 14245 h 1144709"/>
              <a:gd name="connsiteX5" fmla="*/ 1065811 w 1433042"/>
              <a:gd name="connsiteY5" fmla="*/ 12352 h 1144709"/>
              <a:gd name="connsiteX6" fmla="*/ 1079520 w 1433042"/>
              <a:gd name="connsiteY6" fmla="*/ 13315 h 1144709"/>
              <a:gd name="connsiteX7" fmla="*/ 1204010 w 1433042"/>
              <a:gd name="connsiteY7" fmla="*/ 16636 h 1144709"/>
              <a:gd name="connsiteX8" fmla="*/ 1319519 w 1433042"/>
              <a:gd name="connsiteY8" fmla="*/ 30781 h 1144709"/>
              <a:gd name="connsiteX9" fmla="*/ 1415122 w 1433042"/>
              <a:gd name="connsiteY9" fmla="*/ 117313 h 1144709"/>
              <a:gd name="connsiteX10" fmla="*/ 1432049 w 1433042"/>
              <a:gd name="connsiteY10" fmla="*/ 485158 h 1144709"/>
              <a:gd name="connsiteX11" fmla="*/ 1428075 w 1433042"/>
              <a:gd name="connsiteY11" fmla="*/ 672401 h 1144709"/>
              <a:gd name="connsiteX12" fmla="*/ 1411148 w 1433042"/>
              <a:gd name="connsiteY12" fmla="*/ 970350 h 1144709"/>
              <a:gd name="connsiteX13" fmla="*/ 1390248 w 1433042"/>
              <a:gd name="connsiteY13" fmla="*/ 1050241 h 1144709"/>
              <a:gd name="connsiteX14" fmla="*/ 1265758 w 1433042"/>
              <a:gd name="connsiteY14" fmla="*/ 1130132 h 1144709"/>
              <a:gd name="connsiteX15" fmla="*/ 1091480 w 1433042"/>
              <a:gd name="connsiteY15" fmla="*/ 1140127 h 1144709"/>
              <a:gd name="connsiteX16" fmla="*/ 1011494 w 1433042"/>
              <a:gd name="connsiteY16" fmla="*/ 1138632 h 1144709"/>
              <a:gd name="connsiteX17" fmla="*/ 970964 w 1433042"/>
              <a:gd name="connsiteY17" fmla="*/ 1140127 h 1144709"/>
              <a:gd name="connsiteX18" fmla="*/ 867415 w 1433042"/>
              <a:gd name="connsiteY18" fmla="*/ 1143447 h 1144709"/>
              <a:gd name="connsiteX19" fmla="*/ 743163 w 1433042"/>
              <a:gd name="connsiteY19" fmla="*/ 1141953 h 1144709"/>
              <a:gd name="connsiteX20" fmla="*/ 681177 w 1433042"/>
              <a:gd name="connsiteY20" fmla="*/ 1143447 h 1144709"/>
              <a:gd name="connsiteX21" fmla="*/ 629362 w 1433042"/>
              <a:gd name="connsiteY21" fmla="*/ 1144709 h 1144709"/>
              <a:gd name="connsiteX22" fmla="*/ 444157 w 1433042"/>
              <a:gd name="connsiteY22" fmla="*/ 1140127 h 1144709"/>
              <a:gd name="connsiteX23" fmla="*/ 216118 w 1433042"/>
              <a:gd name="connsiteY23" fmla="*/ 1133452 h 1144709"/>
              <a:gd name="connsiteX24" fmla="*/ 58768 w 1433042"/>
              <a:gd name="connsiteY24" fmla="*/ 1036095 h 1144709"/>
              <a:gd name="connsiteX25" fmla="*/ 20900 w 1433042"/>
              <a:gd name="connsiteY25" fmla="*/ 960355 h 1144709"/>
              <a:gd name="connsiteX26" fmla="*/ 3973 w 1433042"/>
              <a:gd name="connsiteY26" fmla="*/ 842178 h 1144709"/>
              <a:gd name="connsiteX27" fmla="*/ 0 w 1433042"/>
              <a:gd name="connsiteY27" fmla="*/ 727322 h 1144709"/>
              <a:gd name="connsiteX28" fmla="*/ 3973 w 1433042"/>
              <a:gd name="connsiteY28" fmla="*/ 575044 h 1144709"/>
              <a:gd name="connsiteX29" fmla="*/ 12953 w 1433042"/>
              <a:gd name="connsiteY29" fmla="*/ 422733 h 1144709"/>
              <a:gd name="connsiteX30" fmla="*/ 20900 w 1433042"/>
              <a:gd name="connsiteY30" fmla="*/ 176418 h 1144709"/>
              <a:gd name="connsiteX31" fmla="*/ 112529 w 1433042"/>
              <a:gd name="connsiteY31" fmla="*/ 48247 h 1144709"/>
              <a:gd name="connsiteX32" fmla="*/ 215483 w 1433042"/>
              <a:gd name="connsiteY32" fmla="*/ 23376 h 1144709"/>
              <a:gd name="connsiteX33" fmla="*/ 233045 w 1433042"/>
              <a:gd name="connsiteY33" fmla="*/ 24107 h 1144709"/>
              <a:gd name="connsiteX34" fmla="*/ 440184 w 1433042"/>
              <a:gd name="connsiteY34" fmla="*/ 3321 h 1144709"/>
              <a:gd name="connsiteX35" fmla="*/ 499230 w 1433042"/>
              <a:gd name="connsiteY35" fmla="*/ 0 h 1144709"/>
              <a:gd name="connsiteX36" fmla="*/ 483575 w 1433042"/>
              <a:gd name="connsiteY36" fmla="*/ 27162 h 1144709"/>
              <a:gd name="connsiteX37" fmla="*/ 183218 w 1433042"/>
              <a:gd name="connsiteY37" fmla="*/ 54921 h 1144709"/>
              <a:gd name="connsiteX38" fmla="*/ 53761 w 1433042"/>
              <a:gd name="connsiteY38" fmla="*/ 176418 h 1144709"/>
              <a:gd name="connsiteX39" fmla="*/ 45814 w 1433042"/>
              <a:gd name="connsiteY39" fmla="*/ 422733 h 1144709"/>
              <a:gd name="connsiteX40" fmla="*/ 33854 w 1433042"/>
              <a:gd name="connsiteY40" fmla="*/ 613329 h 1144709"/>
              <a:gd name="connsiteX41" fmla="*/ 37827 w 1433042"/>
              <a:gd name="connsiteY41" fmla="*/ 883784 h 1144709"/>
              <a:gd name="connsiteX42" fmla="*/ 45814 w 1433042"/>
              <a:gd name="connsiteY42" fmla="*/ 942889 h 1144709"/>
              <a:gd name="connsiteX43" fmla="*/ 70688 w 1433042"/>
              <a:gd name="connsiteY43" fmla="*/ 1001961 h 1144709"/>
              <a:gd name="connsiteX44" fmla="*/ 228039 w 1433042"/>
              <a:gd name="connsiteY44" fmla="*/ 1109312 h 1144709"/>
              <a:gd name="connsiteX45" fmla="*/ 270357 w 1433042"/>
              <a:gd name="connsiteY45" fmla="*/ 1110275 h 1144709"/>
              <a:gd name="connsiteX46" fmla="*/ 385429 w 1433042"/>
              <a:gd name="connsiteY46" fmla="*/ 1108349 h 1144709"/>
              <a:gd name="connsiteX47" fmla="*/ 427230 w 1433042"/>
              <a:gd name="connsiteY47" fmla="*/ 1109312 h 1144709"/>
              <a:gd name="connsiteX48" fmla="*/ 566581 w 1433042"/>
              <a:gd name="connsiteY48" fmla="*/ 1115356 h 1144709"/>
              <a:gd name="connsiteX49" fmla="*/ 778607 w 1433042"/>
              <a:gd name="connsiteY49" fmla="*/ 1112102 h 1144709"/>
              <a:gd name="connsiteX50" fmla="*/ 825574 w 1433042"/>
              <a:gd name="connsiteY50" fmla="*/ 1112666 h 1144709"/>
              <a:gd name="connsiteX51" fmla="*/ 900275 w 1433042"/>
              <a:gd name="connsiteY51" fmla="*/ 1114127 h 1144709"/>
              <a:gd name="connsiteX52" fmla="*/ 1049639 w 1433042"/>
              <a:gd name="connsiteY52" fmla="*/ 1112666 h 1144709"/>
              <a:gd name="connsiteX53" fmla="*/ 1103957 w 1433042"/>
              <a:gd name="connsiteY53" fmla="*/ 1112832 h 1144709"/>
              <a:gd name="connsiteX54" fmla="*/ 1273705 w 1433042"/>
              <a:gd name="connsiteY54" fmla="*/ 1095167 h 1144709"/>
              <a:gd name="connsiteX55" fmla="*/ 1378287 w 1433042"/>
              <a:gd name="connsiteY55" fmla="*/ 981174 h 1144709"/>
              <a:gd name="connsiteX56" fmla="*/ 1386234 w 1433042"/>
              <a:gd name="connsiteY56" fmla="*/ 810567 h 1144709"/>
              <a:gd name="connsiteX57" fmla="*/ 1390248 w 1433042"/>
              <a:gd name="connsiteY57" fmla="*/ 682396 h 1144709"/>
              <a:gd name="connsiteX58" fmla="*/ 1394221 w 1433042"/>
              <a:gd name="connsiteY58" fmla="*/ 515939 h 1144709"/>
              <a:gd name="connsiteX59" fmla="*/ 1394221 w 1433042"/>
              <a:gd name="connsiteY59" fmla="*/ 342842 h 1144709"/>
              <a:gd name="connsiteX60" fmla="*/ 1390248 w 1433042"/>
              <a:gd name="connsiteY60" fmla="*/ 211383 h 1144709"/>
              <a:gd name="connsiteX61" fmla="*/ 1369307 w 1433042"/>
              <a:gd name="connsiteY61" fmla="*/ 123988 h 1144709"/>
              <a:gd name="connsiteX62" fmla="*/ 1286659 w 1433042"/>
              <a:gd name="connsiteY62" fmla="*/ 51567 h 1144709"/>
              <a:gd name="connsiteX63" fmla="*/ 1033706 w 1433042"/>
              <a:gd name="connsiteY63" fmla="*/ 37422 h 1144709"/>
              <a:gd name="connsiteX64" fmla="*/ 763825 w 1433042"/>
              <a:gd name="connsiteY64" fmla="*/ 34102 h 1144709"/>
              <a:gd name="connsiteX65" fmla="*/ 501932 w 1433042"/>
              <a:gd name="connsiteY65" fmla="*/ 27461 h 1144709"/>
              <a:gd name="connsiteX66" fmla="*/ 483575 w 1433042"/>
              <a:gd name="connsiteY66" fmla="*/ 27162 h 11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433042" h="1144709">
                <a:moveTo>
                  <a:pt x="499230" y="0"/>
                </a:moveTo>
                <a:cubicBezTo>
                  <a:pt x="539204" y="0"/>
                  <a:pt x="579932" y="3321"/>
                  <a:pt x="618435" y="3321"/>
                </a:cubicBezTo>
                <a:cubicBezTo>
                  <a:pt x="689124" y="6641"/>
                  <a:pt x="755878" y="6641"/>
                  <a:pt x="825574" y="9962"/>
                </a:cubicBezTo>
                <a:cubicBezTo>
                  <a:pt x="888315" y="9962"/>
                  <a:pt x="950063" y="13315"/>
                  <a:pt x="1012805" y="13315"/>
                </a:cubicBezTo>
                <a:cubicBezTo>
                  <a:pt x="1017216" y="14013"/>
                  <a:pt x="1021825" y="14245"/>
                  <a:pt x="1026513" y="14245"/>
                </a:cubicBezTo>
                <a:cubicBezTo>
                  <a:pt x="1039348" y="14245"/>
                  <a:pt x="1052977" y="12352"/>
                  <a:pt x="1065811" y="12352"/>
                </a:cubicBezTo>
                <a:cubicBezTo>
                  <a:pt x="1070500" y="12352"/>
                  <a:pt x="1075109" y="12585"/>
                  <a:pt x="1079520" y="13315"/>
                </a:cubicBezTo>
                <a:cubicBezTo>
                  <a:pt x="1120368" y="13315"/>
                  <a:pt x="1162169" y="13315"/>
                  <a:pt x="1204010" y="16636"/>
                </a:cubicBezTo>
                <a:cubicBezTo>
                  <a:pt x="1240844" y="16636"/>
                  <a:pt x="1282685" y="24107"/>
                  <a:pt x="1319519" y="30781"/>
                </a:cubicBezTo>
                <a:cubicBezTo>
                  <a:pt x="1353374" y="34102"/>
                  <a:pt x="1411148" y="86532"/>
                  <a:pt x="1415122" y="117313"/>
                </a:cubicBezTo>
                <a:cubicBezTo>
                  <a:pt x="1432049" y="238844"/>
                  <a:pt x="1423108" y="363661"/>
                  <a:pt x="1432049" y="485158"/>
                </a:cubicBezTo>
                <a:cubicBezTo>
                  <a:pt x="1432049" y="547584"/>
                  <a:pt x="1436022" y="610009"/>
                  <a:pt x="1428075" y="672401"/>
                </a:cubicBezTo>
                <a:cubicBezTo>
                  <a:pt x="1419095" y="773112"/>
                  <a:pt x="1428075" y="872959"/>
                  <a:pt x="1411148" y="970350"/>
                </a:cubicBezTo>
                <a:cubicBezTo>
                  <a:pt x="1407175" y="997810"/>
                  <a:pt x="1403161" y="1026101"/>
                  <a:pt x="1390248" y="1050241"/>
                </a:cubicBezTo>
                <a:cubicBezTo>
                  <a:pt x="1365334" y="1095167"/>
                  <a:pt x="1319519" y="1115987"/>
                  <a:pt x="1265758" y="1130132"/>
                </a:cubicBezTo>
                <a:cubicBezTo>
                  <a:pt x="1207983" y="1140127"/>
                  <a:pt x="1149215" y="1140127"/>
                  <a:pt x="1091480" y="1140127"/>
                </a:cubicBezTo>
                <a:cubicBezTo>
                  <a:pt x="1063586" y="1140127"/>
                  <a:pt x="1037917" y="1138632"/>
                  <a:pt x="1011494" y="1138632"/>
                </a:cubicBezTo>
                <a:cubicBezTo>
                  <a:pt x="998302" y="1138632"/>
                  <a:pt x="984911" y="1138998"/>
                  <a:pt x="970964" y="1140127"/>
                </a:cubicBezTo>
                <a:cubicBezTo>
                  <a:pt x="938103" y="1140127"/>
                  <a:pt x="900275" y="1143447"/>
                  <a:pt x="867415" y="1143447"/>
                </a:cubicBezTo>
                <a:cubicBezTo>
                  <a:pt x="826249" y="1143447"/>
                  <a:pt x="784647" y="1141953"/>
                  <a:pt x="743163" y="1141953"/>
                </a:cubicBezTo>
                <a:cubicBezTo>
                  <a:pt x="722461" y="1141953"/>
                  <a:pt x="701759" y="1142318"/>
                  <a:pt x="681177" y="1143447"/>
                </a:cubicBezTo>
                <a:cubicBezTo>
                  <a:pt x="663852" y="1144344"/>
                  <a:pt x="646568" y="1144709"/>
                  <a:pt x="629362" y="1144709"/>
                </a:cubicBezTo>
                <a:cubicBezTo>
                  <a:pt x="567296" y="1144709"/>
                  <a:pt x="505707" y="1140127"/>
                  <a:pt x="444157" y="1140127"/>
                </a:cubicBezTo>
                <a:cubicBezTo>
                  <a:pt x="365482" y="1136773"/>
                  <a:pt x="290780" y="1140127"/>
                  <a:pt x="216118" y="1133452"/>
                </a:cubicBezTo>
                <a:cubicBezTo>
                  <a:pt x="137443" y="1130132"/>
                  <a:pt x="95602" y="1088526"/>
                  <a:pt x="58768" y="1036095"/>
                </a:cubicBezTo>
                <a:cubicBezTo>
                  <a:pt x="41841" y="1011955"/>
                  <a:pt x="28887" y="987815"/>
                  <a:pt x="20900" y="960355"/>
                </a:cubicBezTo>
                <a:cubicBezTo>
                  <a:pt x="8980" y="922069"/>
                  <a:pt x="8980" y="883784"/>
                  <a:pt x="3973" y="842178"/>
                </a:cubicBezTo>
                <a:cubicBezTo>
                  <a:pt x="3973" y="803893"/>
                  <a:pt x="0" y="765608"/>
                  <a:pt x="0" y="727322"/>
                </a:cubicBezTo>
                <a:cubicBezTo>
                  <a:pt x="0" y="675755"/>
                  <a:pt x="3973" y="627475"/>
                  <a:pt x="3973" y="575044"/>
                </a:cubicBezTo>
                <a:cubicBezTo>
                  <a:pt x="8980" y="526764"/>
                  <a:pt x="12953" y="474333"/>
                  <a:pt x="12953" y="422733"/>
                </a:cubicBezTo>
                <a:cubicBezTo>
                  <a:pt x="16927" y="342842"/>
                  <a:pt x="12953" y="259630"/>
                  <a:pt x="20900" y="176418"/>
                </a:cubicBezTo>
                <a:cubicBezTo>
                  <a:pt x="24914" y="123988"/>
                  <a:pt x="49788" y="75708"/>
                  <a:pt x="112529" y="48247"/>
                </a:cubicBezTo>
                <a:cubicBezTo>
                  <a:pt x="141417" y="35828"/>
                  <a:pt x="174158" y="23376"/>
                  <a:pt x="215483" y="23376"/>
                </a:cubicBezTo>
                <a:cubicBezTo>
                  <a:pt x="221165" y="23376"/>
                  <a:pt x="227006" y="23609"/>
                  <a:pt x="233045" y="24107"/>
                </a:cubicBezTo>
                <a:cubicBezTo>
                  <a:pt x="294794" y="9962"/>
                  <a:pt x="369456" y="9962"/>
                  <a:pt x="440184" y="3321"/>
                </a:cubicBezTo>
                <a:cubicBezTo>
                  <a:pt x="459416" y="830"/>
                  <a:pt x="479243" y="0"/>
                  <a:pt x="499230" y="0"/>
                </a:cubicBezTo>
                <a:close/>
                <a:moveTo>
                  <a:pt x="483575" y="27162"/>
                </a:moveTo>
                <a:cubicBezTo>
                  <a:pt x="382568" y="27162"/>
                  <a:pt x="284661" y="51767"/>
                  <a:pt x="183218" y="54921"/>
                </a:cubicBezTo>
                <a:cubicBezTo>
                  <a:pt x="116503" y="54921"/>
                  <a:pt x="62741" y="117313"/>
                  <a:pt x="53761" y="176418"/>
                </a:cubicBezTo>
                <a:cubicBezTo>
                  <a:pt x="41841" y="256309"/>
                  <a:pt x="49788" y="339521"/>
                  <a:pt x="45814" y="422733"/>
                </a:cubicBezTo>
                <a:cubicBezTo>
                  <a:pt x="41841" y="485158"/>
                  <a:pt x="37827" y="550904"/>
                  <a:pt x="33854" y="613329"/>
                </a:cubicBezTo>
                <a:cubicBezTo>
                  <a:pt x="28887" y="703215"/>
                  <a:pt x="28887" y="793898"/>
                  <a:pt x="37827" y="883784"/>
                </a:cubicBezTo>
                <a:cubicBezTo>
                  <a:pt x="37827" y="904604"/>
                  <a:pt x="41841" y="925390"/>
                  <a:pt x="45814" y="942889"/>
                </a:cubicBezTo>
                <a:cubicBezTo>
                  <a:pt x="49788" y="963675"/>
                  <a:pt x="62741" y="981174"/>
                  <a:pt x="70688" y="1001961"/>
                </a:cubicBezTo>
                <a:cubicBezTo>
                  <a:pt x="91629" y="1060235"/>
                  <a:pt x="153377" y="1109312"/>
                  <a:pt x="228039" y="1109312"/>
                </a:cubicBezTo>
                <a:cubicBezTo>
                  <a:pt x="242145" y="1110010"/>
                  <a:pt x="256251" y="1110275"/>
                  <a:pt x="270357" y="1110275"/>
                </a:cubicBezTo>
                <a:cubicBezTo>
                  <a:pt x="308820" y="1110275"/>
                  <a:pt x="347284" y="1108349"/>
                  <a:pt x="385429" y="1108349"/>
                </a:cubicBezTo>
                <a:cubicBezTo>
                  <a:pt x="399416" y="1108349"/>
                  <a:pt x="413323" y="1108615"/>
                  <a:pt x="427230" y="1109312"/>
                </a:cubicBezTo>
                <a:cubicBezTo>
                  <a:pt x="473800" y="1113961"/>
                  <a:pt x="520210" y="1115356"/>
                  <a:pt x="566581" y="1115356"/>
                </a:cubicBezTo>
                <a:cubicBezTo>
                  <a:pt x="637389" y="1115356"/>
                  <a:pt x="708038" y="1112102"/>
                  <a:pt x="778607" y="1112102"/>
                </a:cubicBezTo>
                <a:cubicBezTo>
                  <a:pt x="794262" y="1112102"/>
                  <a:pt x="809918" y="1112268"/>
                  <a:pt x="825574" y="1112666"/>
                </a:cubicBezTo>
                <a:cubicBezTo>
                  <a:pt x="850487" y="1113762"/>
                  <a:pt x="875362" y="1114127"/>
                  <a:pt x="900275" y="1114127"/>
                </a:cubicBezTo>
                <a:cubicBezTo>
                  <a:pt x="950063" y="1114127"/>
                  <a:pt x="999851" y="1112666"/>
                  <a:pt x="1049639" y="1112666"/>
                </a:cubicBezTo>
                <a:cubicBezTo>
                  <a:pt x="1067758" y="1112666"/>
                  <a:pt x="1085838" y="1112832"/>
                  <a:pt x="1103957" y="1112832"/>
                </a:cubicBezTo>
                <a:cubicBezTo>
                  <a:pt x="1160540" y="1112832"/>
                  <a:pt x="1217122" y="1110939"/>
                  <a:pt x="1273705" y="1095167"/>
                </a:cubicBezTo>
                <a:cubicBezTo>
                  <a:pt x="1323493" y="1081022"/>
                  <a:pt x="1378287" y="1022780"/>
                  <a:pt x="1378287" y="981174"/>
                </a:cubicBezTo>
                <a:cubicBezTo>
                  <a:pt x="1378287" y="925390"/>
                  <a:pt x="1382261" y="866318"/>
                  <a:pt x="1386234" y="810567"/>
                </a:cubicBezTo>
                <a:cubicBezTo>
                  <a:pt x="1386234" y="765608"/>
                  <a:pt x="1390248" y="724002"/>
                  <a:pt x="1390248" y="682396"/>
                </a:cubicBezTo>
                <a:cubicBezTo>
                  <a:pt x="1390248" y="627475"/>
                  <a:pt x="1394221" y="571724"/>
                  <a:pt x="1394221" y="515939"/>
                </a:cubicBezTo>
                <a:cubicBezTo>
                  <a:pt x="1390248" y="461018"/>
                  <a:pt x="1394221" y="401947"/>
                  <a:pt x="1394221" y="342842"/>
                </a:cubicBezTo>
                <a:cubicBezTo>
                  <a:pt x="1390248" y="301236"/>
                  <a:pt x="1390248" y="256309"/>
                  <a:pt x="1390248" y="211383"/>
                </a:cubicBezTo>
                <a:cubicBezTo>
                  <a:pt x="1386234" y="183059"/>
                  <a:pt x="1378287" y="155599"/>
                  <a:pt x="1369307" y="123988"/>
                </a:cubicBezTo>
                <a:cubicBezTo>
                  <a:pt x="1361360" y="93207"/>
                  <a:pt x="1323493" y="54921"/>
                  <a:pt x="1286659" y="51567"/>
                </a:cubicBezTo>
                <a:cubicBezTo>
                  <a:pt x="1204010" y="40776"/>
                  <a:pt x="1120368" y="37422"/>
                  <a:pt x="1033706" y="37422"/>
                </a:cubicBezTo>
                <a:cubicBezTo>
                  <a:pt x="942077" y="37422"/>
                  <a:pt x="855454" y="37422"/>
                  <a:pt x="763825" y="34102"/>
                </a:cubicBezTo>
                <a:cubicBezTo>
                  <a:pt x="676210" y="34102"/>
                  <a:pt x="589548" y="30781"/>
                  <a:pt x="501932" y="27461"/>
                </a:cubicBezTo>
                <a:cubicBezTo>
                  <a:pt x="495773" y="27261"/>
                  <a:pt x="489694" y="27162"/>
                  <a:pt x="483575" y="27162"/>
                </a:cubicBezTo>
                <a:close/>
              </a:path>
            </a:pathLst>
          </a:custGeom>
        </p:spPr>
      </p:pic>
      <p:pic>
        <p:nvPicPr>
          <p:cNvPr id="21" name="Рисунок 20">
            <a:extLst>
              <a:ext uri="{FF2B5EF4-FFF2-40B4-BE49-F238E27FC236}">
                <a16:creationId xmlns:a16="http://schemas.microsoft.com/office/drawing/2014/main" xmlns="" id="{7B594906-EEFA-FB94-98AE-BF94DA4813B3}"/>
              </a:ext>
            </a:extLst>
          </p:cNvPr>
          <p:cNvPicPr>
            <a:picLocks noChangeAspect="1"/>
          </p:cNvPicPr>
          <p:nvPr/>
        </p:nvPicPr>
        <p:blipFill>
          <a:blip r:embed="rId4"/>
          <a:srcRect l="3491" t="2246" r="4255" b="17889"/>
          <a:stretch>
            <a:fillRect/>
          </a:stretch>
        </p:blipFill>
        <p:spPr>
          <a:xfrm>
            <a:off x="2644010" y="4776901"/>
            <a:ext cx="1892518" cy="1510171"/>
          </a:xfrm>
          <a:custGeom>
            <a:avLst/>
            <a:gdLst>
              <a:gd name="connsiteX0" fmla="*/ 453058 w 1363704"/>
              <a:gd name="connsiteY0" fmla="*/ 0 h 1088194"/>
              <a:gd name="connsiteX1" fmla="*/ 471415 w 1363704"/>
              <a:gd name="connsiteY1" fmla="*/ 299 h 1088194"/>
              <a:gd name="connsiteX2" fmla="*/ 733308 w 1363704"/>
              <a:gd name="connsiteY2" fmla="*/ 6940 h 1088194"/>
              <a:gd name="connsiteX3" fmla="*/ 1003189 w 1363704"/>
              <a:gd name="connsiteY3" fmla="*/ 10260 h 1088194"/>
              <a:gd name="connsiteX4" fmla="*/ 1256142 w 1363704"/>
              <a:gd name="connsiteY4" fmla="*/ 24405 h 1088194"/>
              <a:gd name="connsiteX5" fmla="*/ 1338790 w 1363704"/>
              <a:gd name="connsiteY5" fmla="*/ 96826 h 1088194"/>
              <a:gd name="connsiteX6" fmla="*/ 1359731 w 1363704"/>
              <a:gd name="connsiteY6" fmla="*/ 184221 h 1088194"/>
              <a:gd name="connsiteX7" fmla="*/ 1363704 w 1363704"/>
              <a:gd name="connsiteY7" fmla="*/ 315680 h 1088194"/>
              <a:gd name="connsiteX8" fmla="*/ 1363704 w 1363704"/>
              <a:gd name="connsiteY8" fmla="*/ 488777 h 1088194"/>
              <a:gd name="connsiteX9" fmla="*/ 1359731 w 1363704"/>
              <a:gd name="connsiteY9" fmla="*/ 655234 h 1088194"/>
              <a:gd name="connsiteX10" fmla="*/ 1355717 w 1363704"/>
              <a:gd name="connsiteY10" fmla="*/ 783405 h 1088194"/>
              <a:gd name="connsiteX11" fmla="*/ 1347770 w 1363704"/>
              <a:gd name="connsiteY11" fmla="*/ 954012 h 1088194"/>
              <a:gd name="connsiteX12" fmla="*/ 1243188 w 1363704"/>
              <a:gd name="connsiteY12" fmla="*/ 1068005 h 1088194"/>
              <a:gd name="connsiteX13" fmla="*/ 1073440 w 1363704"/>
              <a:gd name="connsiteY13" fmla="*/ 1085670 h 1088194"/>
              <a:gd name="connsiteX14" fmla="*/ 1019122 w 1363704"/>
              <a:gd name="connsiteY14" fmla="*/ 1085504 h 1088194"/>
              <a:gd name="connsiteX15" fmla="*/ 869758 w 1363704"/>
              <a:gd name="connsiteY15" fmla="*/ 1086965 h 1088194"/>
              <a:gd name="connsiteX16" fmla="*/ 795057 w 1363704"/>
              <a:gd name="connsiteY16" fmla="*/ 1085504 h 1088194"/>
              <a:gd name="connsiteX17" fmla="*/ 748090 w 1363704"/>
              <a:gd name="connsiteY17" fmla="*/ 1084940 h 1088194"/>
              <a:gd name="connsiteX18" fmla="*/ 536064 w 1363704"/>
              <a:gd name="connsiteY18" fmla="*/ 1088194 h 1088194"/>
              <a:gd name="connsiteX19" fmla="*/ 396713 w 1363704"/>
              <a:gd name="connsiteY19" fmla="*/ 1082150 h 1088194"/>
              <a:gd name="connsiteX20" fmla="*/ 354912 w 1363704"/>
              <a:gd name="connsiteY20" fmla="*/ 1081187 h 1088194"/>
              <a:gd name="connsiteX21" fmla="*/ 239840 w 1363704"/>
              <a:gd name="connsiteY21" fmla="*/ 1083113 h 1088194"/>
              <a:gd name="connsiteX22" fmla="*/ 197522 w 1363704"/>
              <a:gd name="connsiteY22" fmla="*/ 1082150 h 1088194"/>
              <a:gd name="connsiteX23" fmla="*/ 40171 w 1363704"/>
              <a:gd name="connsiteY23" fmla="*/ 974799 h 1088194"/>
              <a:gd name="connsiteX24" fmla="*/ 15297 w 1363704"/>
              <a:gd name="connsiteY24" fmla="*/ 915727 h 1088194"/>
              <a:gd name="connsiteX25" fmla="*/ 7310 w 1363704"/>
              <a:gd name="connsiteY25" fmla="*/ 856622 h 1088194"/>
              <a:gd name="connsiteX26" fmla="*/ 3337 w 1363704"/>
              <a:gd name="connsiteY26" fmla="*/ 586167 h 1088194"/>
              <a:gd name="connsiteX27" fmla="*/ 15297 w 1363704"/>
              <a:gd name="connsiteY27" fmla="*/ 395571 h 1088194"/>
              <a:gd name="connsiteX28" fmla="*/ 23244 w 1363704"/>
              <a:gd name="connsiteY28" fmla="*/ 149256 h 1088194"/>
              <a:gd name="connsiteX29" fmla="*/ 152701 w 1363704"/>
              <a:gd name="connsiteY29" fmla="*/ 27759 h 1088194"/>
              <a:gd name="connsiteX30" fmla="*/ 453058 w 1363704"/>
              <a:gd name="connsiteY30" fmla="*/ 0 h 108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63704" h="1088194">
                <a:moveTo>
                  <a:pt x="453058" y="0"/>
                </a:moveTo>
                <a:cubicBezTo>
                  <a:pt x="459177" y="0"/>
                  <a:pt x="465256" y="99"/>
                  <a:pt x="471415" y="299"/>
                </a:cubicBezTo>
                <a:cubicBezTo>
                  <a:pt x="559031" y="3619"/>
                  <a:pt x="645693" y="6940"/>
                  <a:pt x="733308" y="6940"/>
                </a:cubicBezTo>
                <a:cubicBezTo>
                  <a:pt x="824937" y="10260"/>
                  <a:pt x="911560" y="10260"/>
                  <a:pt x="1003189" y="10260"/>
                </a:cubicBezTo>
                <a:cubicBezTo>
                  <a:pt x="1089851" y="10260"/>
                  <a:pt x="1173493" y="13614"/>
                  <a:pt x="1256142" y="24405"/>
                </a:cubicBezTo>
                <a:cubicBezTo>
                  <a:pt x="1292976" y="27759"/>
                  <a:pt x="1330843" y="66045"/>
                  <a:pt x="1338790" y="96826"/>
                </a:cubicBezTo>
                <a:cubicBezTo>
                  <a:pt x="1347770" y="128437"/>
                  <a:pt x="1355717" y="155897"/>
                  <a:pt x="1359731" y="184221"/>
                </a:cubicBezTo>
                <a:cubicBezTo>
                  <a:pt x="1359731" y="229147"/>
                  <a:pt x="1359731" y="274074"/>
                  <a:pt x="1363704" y="315680"/>
                </a:cubicBezTo>
                <a:cubicBezTo>
                  <a:pt x="1363704" y="374785"/>
                  <a:pt x="1359731" y="433856"/>
                  <a:pt x="1363704" y="488777"/>
                </a:cubicBezTo>
                <a:cubicBezTo>
                  <a:pt x="1363704" y="544562"/>
                  <a:pt x="1359731" y="600313"/>
                  <a:pt x="1359731" y="655234"/>
                </a:cubicBezTo>
                <a:cubicBezTo>
                  <a:pt x="1359731" y="696840"/>
                  <a:pt x="1355717" y="738446"/>
                  <a:pt x="1355717" y="783405"/>
                </a:cubicBezTo>
                <a:cubicBezTo>
                  <a:pt x="1351744" y="839156"/>
                  <a:pt x="1347770" y="898228"/>
                  <a:pt x="1347770" y="954012"/>
                </a:cubicBezTo>
                <a:cubicBezTo>
                  <a:pt x="1347770" y="995618"/>
                  <a:pt x="1292976" y="1053860"/>
                  <a:pt x="1243188" y="1068005"/>
                </a:cubicBezTo>
                <a:cubicBezTo>
                  <a:pt x="1186605" y="1083777"/>
                  <a:pt x="1130023" y="1085670"/>
                  <a:pt x="1073440" y="1085670"/>
                </a:cubicBezTo>
                <a:cubicBezTo>
                  <a:pt x="1055321" y="1085670"/>
                  <a:pt x="1037241" y="1085504"/>
                  <a:pt x="1019122" y="1085504"/>
                </a:cubicBezTo>
                <a:cubicBezTo>
                  <a:pt x="969334" y="1085504"/>
                  <a:pt x="919546" y="1086965"/>
                  <a:pt x="869758" y="1086965"/>
                </a:cubicBezTo>
                <a:cubicBezTo>
                  <a:pt x="844845" y="1086965"/>
                  <a:pt x="819970" y="1086600"/>
                  <a:pt x="795057" y="1085504"/>
                </a:cubicBezTo>
                <a:cubicBezTo>
                  <a:pt x="779401" y="1085106"/>
                  <a:pt x="763745" y="1084940"/>
                  <a:pt x="748090" y="1084940"/>
                </a:cubicBezTo>
                <a:cubicBezTo>
                  <a:pt x="677521" y="1084940"/>
                  <a:pt x="606872" y="1088194"/>
                  <a:pt x="536064" y="1088194"/>
                </a:cubicBezTo>
                <a:cubicBezTo>
                  <a:pt x="489693" y="1088194"/>
                  <a:pt x="443283" y="1086799"/>
                  <a:pt x="396713" y="1082150"/>
                </a:cubicBezTo>
                <a:cubicBezTo>
                  <a:pt x="382806" y="1081453"/>
                  <a:pt x="368899" y="1081187"/>
                  <a:pt x="354912" y="1081187"/>
                </a:cubicBezTo>
                <a:cubicBezTo>
                  <a:pt x="316767" y="1081187"/>
                  <a:pt x="278303" y="1083113"/>
                  <a:pt x="239840" y="1083113"/>
                </a:cubicBezTo>
                <a:cubicBezTo>
                  <a:pt x="225734" y="1083113"/>
                  <a:pt x="211628" y="1082848"/>
                  <a:pt x="197522" y="1082150"/>
                </a:cubicBezTo>
                <a:cubicBezTo>
                  <a:pt x="122860" y="1082150"/>
                  <a:pt x="61112" y="1033073"/>
                  <a:pt x="40171" y="974799"/>
                </a:cubicBezTo>
                <a:cubicBezTo>
                  <a:pt x="32224" y="954012"/>
                  <a:pt x="19271" y="936513"/>
                  <a:pt x="15297" y="915727"/>
                </a:cubicBezTo>
                <a:cubicBezTo>
                  <a:pt x="11324" y="898228"/>
                  <a:pt x="7310" y="877442"/>
                  <a:pt x="7310" y="856622"/>
                </a:cubicBezTo>
                <a:cubicBezTo>
                  <a:pt x="-1630" y="766736"/>
                  <a:pt x="-1630" y="676053"/>
                  <a:pt x="3337" y="586167"/>
                </a:cubicBezTo>
                <a:cubicBezTo>
                  <a:pt x="7310" y="523742"/>
                  <a:pt x="11324" y="457996"/>
                  <a:pt x="15297" y="395571"/>
                </a:cubicBezTo>
                <a:cubicBezTo>
                  <a:pt x="19271" y="312359"/>
                  <a:pt x="11324" y="229147"/>
                  <a:pt x="23244" y="149256"/>
                </a:cubicBezTo>
                <a:cubicBezTo>
                  <a:pt x="32224" y="90151"/>
                  <a:pt x="85986" y="27759"/>
                  <a:pt x="152701" y="27759"/>
                </a:cubicBezTo>
                <a:cubicBezTo>
                  <a:pt x="254144" y="24605"/>
                  <a:pt x="352051" y="0"/>
                  <a:pt x="453058" y="0"/>
                </a:cubicBezTo>
                <a:close/>
              </a:path>
            </a:pathLst>
          </a:custGeom>
        </p:spPr>
      </p:pic>
      <p:sp>
        <p:nvSpPr>
          <p:cNvPr id="330" name="Google Shape;330;p20"/>
          <p:cNvSpPr txBox="1">
            <a:spLocks noGrp="1"/>
          </p:cNvSpPr>
          <p:nvPr>
            <p:ph type="title"/>
          </p:nvPr>
        </p:nvSpPr>
        <p:spPr>
          <a:xfrm>
            <a:off x="533299" y="258239"/>
            <a:ext cx="10298000" cy="641600"/>
          </a:xfrm>
          <a:prstGeom prst="rect">
            <a:avLst/>
          </a:prstGeom>
        </p:spPr>
        <p:txBody>
          <a:bodyPr spcFirstLastPara="1" vert="horz" wrap="square" lIns="121900" tIns="121900" rIns="121900" bIns="121900" rtlCol="0" anchor="ctr" anchorCtr="0">
            <a:noAutofit/>
          </a:bodyPr>
          <a:lstStyle/>
          <a:p>
            <a:pPr algn="ctr">
              <a:spcBef>
                <a:spcPts val="0"/>
              </a:spcBef>
            </a:pPr>
            <a:r>
              <a:rPr lang="ru-RU" b="1" dirty="0">
                <a:solidFill>
                  <a:srgbClr val="005A51"/>
                </a:solidFill>
                <a:latin typeface="Times New Roman" panose="02020603050405020304" pitchFamily="18" charset="0"/>
                <a:cs typeface="Times New Roman" panose="02020603050405020304" pitchFamily="18" charset="0"/>
              </a:rPr>
              <a:t>Ойын-сауық саласындағы АКТ</a:t>
            </a:r>
            <a:endParaRPr lang="en-US" b="1" dirty="0">
              <a:solidFill>
                <a:srgbClr val="005A51"/>
              </a:solidFill>
              <a:latin typeface="Times New Roman" panose="02020603050405020304" pitchFamily="18" charset="0"/>
              <a:cs typeface="Times New Roman" panose="02020603050405020304" pitchFamily="18" charset="0"/>
            </a:endParaRPr>
          </a:p>
        </p:txBody>
      </p:sp>
      <p:grpSp>
        <p:nvGrpSpPr>
          <p:cNvPr id="331" name="Google Shape;331;p20"/>
          <p:cNvGrpSpPr/>
          <p:nvPr/>
        </p:nvGrpSpPr>
        <p:grpSpPr>
          <a:xfrm>
            <a:off x="-130628" y="1750687"/>
            <a:ext cx="11527972" cy="4499692"/>
            <a:chOff x="111154" y="1314631"/>
            <a:chExt cx="8642652" cy="3410339"/>
          </a:xfrm>
        </p:grpSpPr>
        <p:sp>
          <p:nvSpPr>
            <p:cNvPr id="333" name="Google Shape;333;p20"/>
            <p:cNvSpPr/>
            <p:nvPr/>
          </p:nvSpPr>
          <p:spPr>
            <a:xfrm>
              <a:off x="562050" y="3576409"/>
              <a:ext cx="1419175" cy="1148561"/>
            </a:xfrm>
            <a:custGeom>
              <a:avLst/>
              <a:gdLst/>
              <a:ahLst/>
              <a:cxnLst/>
              <a:rect l="l" t="t" r="r" b="b"/>
              <a:pathLst>
                <a:path w="35716" h="34590" extrusionOk="0">
                  <a:moveTo>
                    <a:pt x="26300" y="1146"/>
                  </a:moveTo>
                  <a:cubicBezTo>
                    <a:pt x="26912" y="1146"/>
                    <a:pt x="27537" y="1181"/>
                    <a:pt x="28196" y="1181"/>
                  </a:cubicBezTo>
                  <a:cubicBezTo>
                    <a:pt x="28337" y="1166"/>
                    <a:pt x="28477" y="1159"/>
                    <a:pt x="28616" y="1159"/>
                  </a:cubicBezTo>
                  <a:cubicBezTo>
                    <a:pt x="29607" y="1159"/>
                    <a:pt x="30531" y="1522"/>
                    <a:pt x="31454" y="1808"/>
                  </a:cubicBezTo>
                  <a:cubicBezTo>
                    <a:pt x="33635" y="2209"/>
                    <a:pt x="34587" y="3988"/>
                    <a:pt x="34587" y="6194"/>
                  </a:cubicBezTo>
                  <a:cubicBezTo>
                    <a:pt x="34587" y="7848"/>
                    <a:pt x="34688" y="9527"/>
                    <a:pt x="34688" y="11206"/>
                  </a:cubicBezTo>
                  <a:cubicBezTo>
                    <a:pt x="34587" y="13286"/>
                    <a:pt x="34688" y="15266"/>
                    <a:pt x="34587" y="17346"/>
                  </a:cubicBezTo>
                  <a:cubicBezTo>
                    <a:pt x="34362" y="19552"/>
                    <a:pt x="34462" y="21732"/>
                    <a:pt x="34587" y="23938"/>
                  </a:cubicBezTo>
                  <a:cubicBezTo>
                    <a:pt x="34788" y="26244"/>
                    <a:pt x="34587" y="28625"/>
                    <a:pt x="33961" y="30930"/>
                  </a:cubicBezTo>
                  <a:cubicBezTo>
                    <a:pt x="33535" y="32610"/>
                    <a:pt x="31555" y="33537"/>
                    <a:pt x="30076" y="33537"/>
                  </a:cubicBezTo>
                  <a:cubicBezTo>
                    <a:pt x="29399" y="33584"/>
                    <a:pt x="28723" y="33603"/>
                    <a:pt x="28045" y="33603"/>
                  </a:cubicBezTo>
                  <a:cubicBezTo>
                    <a:pt x="25485" y="33603"/>
                    <a:pt x="22912" y="33337"/>
                    <a:pt x="20276" y="33337"/>
                  </a:cubicBezTo>
                  <a:cubicBezTo>
                    <a:pt x="18672" y="33337"/>
                    <a:pt x="17068" y="33292"/>
                    <a:pt x="15464" y="33292"/>
                  </a:cubicBezTo>
                  <a:cubicBezTo>
                    <a:pt x="14662" y="33292"/>
                    <a:pt x="13860" y="33303"/>
                    <a:pt x="13058" y="33337"/>
                  </a:cubicBezTo>
                  <a:cubicBezTo>
                    <a:pt x="11649" y="33337"/>
                    <a:pt x="10182" y="33506"/>
                    <a:pt x="8744" y="33506"/>
                  </a:cubicBezTo>
                  <a:cubicBezTo>
                    <a:pt x="8265" y="33506"/>
                    <a:pt x="7789" y="33487"/>
                    <a:pt x="7319" y="33437"/>
                  </a:cubicBezTo>
                  <a:cubicBezTo>
                    <a:pt x="5865" y="33236"/>
                    <a:pt x="4387" y="32910"/>
                    <a:pt x="3259" y="31883"/>
                  </a:cubicBezTo>
                  <a:cubicBezTo>
                    <a:pt x="2507" y="31256"/>
                    <a:pt x="2206" y="30404"/>
                    <a:pt x="2006" y="29577"/>
                  </a:cubicBezTo>
                  <a:cubicBezTo>
                    <a:pt x="1780" y="29051"/>
                    <a:pt x="1580" y="28424"/>
                    <a:pt x="1479" y="27798"/>
                  </a:cubicBezTo>
                  <a:cubicBezTo>
                    <a:pt x="1479" y="26971"/>
                    <a:pt x="1580" y="26118"/>
                    <a:pt x="1379" y="25291"/>
                  </a:cubicBezTo>
                  <a:cubicBezTo>
                    <a:pt x="1254" y="24464"/>
                    <a:pt x="1479" y="23612"/>
                    <a:pt x="1479" y="22785"/>
                  </a:cubicBezTo>
                  <a:cubicBezTo>
                    <a:pt x="1479" y="21858"/>
                    <a:pt x="1379" y="20905"/>
                    <a:pt x="1479" y="19978"/>
                  </a:cubicBezTo>
                  <a:cubicBezTo>
                    <a:pt x="1479" y="18499"/>
                    <a:pt x="1479" y="17146"/>
                    <a:pt x="1379" y="15692"/>
                  </a:cubicBezTo>
                  <a:cubicBezTo>
                    <a:pt x="1379" y="13813"/>
                    <a:pt x="1053" y="11933"/>
                    <a:pt x="1479" y="10053"/>
                  </a:cubicBezTo>
                  <a:cubicBezTo>
                    <a:pt x="1680" y="8900"/>
                    <a:pt x="1379" y="7747"/>
                    <a:pt x="1580" y="6595"/>
                  </a:cubicBezTo>
                  <a:cubicBezTo>
                    <a:pt x="1780" y="5442"/>
                    <a:pt x="1880" y="4314"/>
                    <a:pt x="2507" y="3261"/>
                  </a:cubicBezTo>
                  <a:cubicBezTo>
                    <a:pt x="2732" y="2835"/>
                    <a:pt x="3133" y="2534"/>
                    <a:pt x="3560" y="2434"/>
                  </a:cubicBezTo>
                  <a:cubicBezTo>
                    <a:pt x="4813" y="2108"/>
                    <a:pt x="6066" y="1582"/>
                    <a:pt x="7419" y="1582"/>
                  </a:cubicBezTo>
                  <a:cubicBezTo>
                    <a:pt x="9090" y="1582"/>
                    <a:pt x="10805" y="1627"/>
                    <a:pt x="12506" y="1627"/>
                  </a:cubicBezTo>
                  <a:cubicBezTo>
                    <a:pt x="13356" y="1627"/>
                    <a:pt x="14203" y="1615"/>
                    <a:pt x="15038" y="1582"/>
                  </a:cubicBezTo>
                  <a:cubicBezTo>
                    <a:pt x="15957" y="1582"/>
                    <a:pt x="16865" y="1627"/>
                    <a:pt x="17739" y="1627"/>
                  </a:cubicBezTo>
                  <a:cubicBezTo>
                    <a:pt x="18177" y="1627"/>
                    <a:pt x="18606" y="1615"/>
                    <a:pt x="19023" y="1582"/>
                  </a:cubicBezTo>
                  <a:cubicBezTo>
                    <a:pt x="20051" y="1482"/>
                    <a:pt x="21204" y="1482"/>
                    <a:pt x="22256" y="1281"/>
                  </a:cubicBezTo>
                  <a:cubicBezTo>
                    <a:pt x="22410" y="1260"/>
                    <a:pt x="22568" y="1252"/>
                    <a:pt x="22730" y="1252"/>
                  </a:cubicBezTo>
                  <a:cubicBezTo>
                    <a:pt x="23172" y="1252"/>
                    <a:pt x="23642" y="1310"/>
                    <a:pt x="24126" y="1310"/>
                  </a:cubicBezTo>
                  <a:cubicBezTo>
                    <a:pt x="24303" y="1310"/>
                    <a:pt x="24482" y="1302"/>
                    <a:pt x="24662" y="1281"/>
                  </a:cubicBezTo>
                  <a:cubicBezTo>
                    <a:pt x="25209" y="1174"/>
                    <a:pt x="25749" y="1146"/>
                    <a:pt x="26300" y="1146"/>
                  </a:cubicBezTo>
                  <a:close/>
                  <a:moveTo>
                    <a:pt x="28612" y="1"/>
                  </a:moveTo>
                  <a:cubicBezTo>
                    <a:pt x="27250" y="1"/>
                    <a:pt x="25876" y="147"/>
                    <a:pt x="24437" y="229"/>
                  </a:cubicBezTo>
                  <a:cubicBezTo>
                    <a:pt x="21931" y="429"/>
                    <a:pt x="19324" y="429"/>
                    <a:pt x="16818" y="655"/>
                  </a:cubicBezTo>
                  <a:cubicBezTo>
                    <a:pt x="16469" y="694"/>
                    <a:pt x="16116" y="709"/>
                    <a:pt x="15761" y="709"/>
                  </a:cubicBezTo>
                  <a:cubicBezTo>
                    <a:pt x="14545" y="709"/>
                    <a:pt x="13304" y="531"/>
                    <a:pt x="12107" y="531"/>
                  </a:cubicBezTo>
                  <a:cubicBezTo>
                    <a:pt x="11871" y="531"/>
                    <a:pt x="11636" y="538"/>
                    <a:pt x="11404" y="554"/>
                  </a:cubicBezTo>
                  <a:cubicBezTo>
                    <a:pt x="11104" y="575"/>
                    <a:pt x="10809" y="582"/>
                    <a:pt x="10517" y="582"/>
                  </a:cubicBezTo>
                  <a:cubicBezTo>
                    <a:pt x="9895" y="582"/>
                    <a:pt x="9288" y="550"/>
                    <a:pt x="8678" y="550"/>
                  </a:cubicBezTo>
                  <a:cubicBezTo>
                    <a:pt x="8164" y="550"/>
                    <a:pt x="7648" y="572"/>
                    <a:pt x="7118" y="655"/>
                  </a:cubicBezTo>
                  <a:cubicBezTo>
                    <a:pt x="5640" y="855"/>
                    <a:pt x="4286" y="1181"/>
                    <a:pt x="3033" y="1808"/>
                  </a:cubicBezTo>
                  <a:cubicBezTo>
                    <a:pt x="2106" y="2209"/>
                    <a:pt x="1379" y="2835"/>
                    <a:pt x="1053" y="3988"/>
                  </a:cubicBezTo>
                  <a:cubicBezTo>
                    <a:pt x="752" y="5341"/>
                    <a:pt x="427" y="6695"/>
                    <a:pt x="326" y="8173"/>
                  </a:cubicBezTo>
                  <a:cubicBezTo>
                    <a:pt x="226" y="9527"/>
                    <a:pt x="226" y="10980"/>
                    <a:pt x="126" y="12334"/>
                  </a:cubicBezTo>
                  <a:cubicBezTo>
                    <a:pt x="1" y="13487"/>
                    <a:pt x="326" y="14640"/>
                    <a:pt x="326" y="15793"/>
                  </a:cubicBezTo>
                  <a:cubicBezTo>
                    <a:pt x="427" y="17472"/>
                    <a:pt x="326" y="19126"/>
                    <a:pt x="326" y="20805"/>
                  </a:cubicBezTo>
                  <a:cubicBezTo>
                    <a:pt x="326" y="22986"/>
                    <a:pt x="226" y="25291"/>
                    <a:pt x="427" y="27497"/>
                  </a:cubicBezTo>
                  <a:cubicBezTo>
                    <a:pt x="527" y="28850"/>
                    <a:pt x="953" y="30103"/>
                    <a:pt x="1379" y="31256"/>
                  </a:cubicBezTo>
                  <a:cubicBezTo>
                    <a:pt x="2006" y="32910"/>
                    <a:pt x="3660" y="33337"/>
                    <a:pt x="5013" y="33963"/>
                  </a:cubicBezTo>
                  <a:cubicBezTo>
                    <a:pt x="5798" y="34418"/>
                    <a:pt x="6632" y="34470"/>
                    <a:pt x="7479" y="34470"/>
                  </a:cubicBezTo>
                  <a:cubicBezTo>
                    <a:pt x="7730" y="34470"/>
                    <a:pt x="7982" y="34466"/>
                    <a:pt x="8234" y="34466"/>
                  </a:cubicBezTo>
                  <a:cubicBezTo>
                    <a:pt x="8489" y="34466"/>
                    <a:pt x="8744" y="34471"/>
                    <a:pt x="8998" y="34489"/>
                  </a:cubicBezTo>
                  <a:cubicBezTo>
                    <a:pt x="9184" y="34509"/>
                    <a:pt x="9370" y="34517"/>
                    <a:pt x="9557" y="34517"/>
                  </a:cubicBezTo>
                  <a:cubicBezTo>
                    <a:pt x="10305" y="34517"/>
                    <a:pt x="11063" y="34389"/>
                    <a:pt x="11805" y="34389"/>
                  </a:cubicBezTo>
                  <a:cubicBezTo>
                    <a:pt x="12958" y="34264"/>
                    <a:pt x="14011" y="34264"/>
                    <a:pt x="15038" y="34164"/>
                  </a:cubicBezTo>
                  <a:lnTo>
                    <a:pt x="17770" y="34164"/>
                  </a:lnTo>
                  <a:cubicBezTo>
                    <a:pt x="19951" y="34164"/>
                    <a:pt x="22056" y="34264"/>
                    <a:pt x="24236" y="34389"/>
                  </a:cubicBezTo>
                  <a:cubicBezTo>
                    <a:pt x="25815" y="34389"/>
                    <a:pt x="27269" y="34489"/>
                    <a:pt x="28823" y="34590"/>
                  </a:cubicBezTo>
                  <a:cubicBezTo>
                    <a:pt x="29976" y="34590"/>
                    <a:pt x="31129" y="34489"/>
                    <a:pt x="32281" y="34063"/>
                  </a:cubicBezTo>
                  <a:cubicBezTo>
                    <a:pt x="34061" y="33437"/>
                    <a:pt x="34688" y="31983"/>
                    <a:pt x="34988" y="30404"/>
                  </a:cubicBezTo>
                  <a:cubicBezTo>
                    <a:pt x="35414" y="28850"/>
                    <a:pt x="35615" y="27171"/>
                    <a:pt x="35615" y="25492"/>
                  </a:cubicBezTo>
                  <a:cubicBezTo>
                    <a:pt x="35615" y="22986"/>
                    <a:pt x="35414" y="20479"/>
                    <a:pt x="35515" y="17973"/>
                  </a:cubicBezTo>
                  <a:lnTo>
                    <a:pt x="35515" y="14965"/>
                  </a:lnTo>
                  <a:cubicBezTo>
                    <a:pt x="35615" y="13587"/>
                    <a:pt x="35715" y="12234"/>
                    <a:pt x="35615" y="10880"/>
                  </a:cubicBezTo>
                  <a:cubicBezTo>
                    <a:pt x="35515" y="9001"/>
                    <a:pt x="35715" y="7121"/>
                    <a:pt x="35414" y="5241"/>
                  </a:cubicBezTo>
                  <a:cubicBezTo>
                    <a:pt x="35089" y="3787"/>
                    <a:pt x="34988" y="2209"/>
                    <a:pt x="33334" y="1281"/>
                  </a:cubicBezTo>
                  <a:cubicBezTo>
                    <a:pt x="32181" y="655"/>
                    <a:pt x="30928" y="28"/>
                    <a:pt x="29575" y="28"/>
                  </a:cubicBezTo>
                  <a:cubicBezTo>
                    <a:pt x="29254" y="9"/>
                    <a:pt x="28933" y="1"/>
                    <a:pt x="28612" y="1"/>
                  </a:cubicBezTo>
                  <a:close/>
                </a:path>
              </a:pathLst>
            </a:custGeom>
            <a:solidFill>
              <a:srgbClr val="222F3F"/>
            </a:solidFill>
            <a:ln>
              <a:noFill/>
            </a:ln>
          </p:spPr>
          <p:txBody>
            <a:bodyPr spcFirstLastPara="1" wrap="square" lIns="121900" tIns="121900" rIns="121900" bIns="121900" anchor="ctr" anchorCtr="0">
              <a:noAutofit/>
            </a:bodyPr>
            <a:lstStyle/>
            <a:p>
              <a:endParaRPr sz="2400" dirty="0"/>
            </a:p>
          </p:txBody>
        </p:sp>
        <p:grpSp>
          <p:nvGrpSpPr>
            <p:cNvPr id="337" name="Google Shape;337;p20"/>
            <p:cNvGrpSpPr/>
            <p:nvPr/>
          </p:nvGrpSpPr>
          <p:grpSpPr>
            <a:xfrm>
              <a:off x="111154" y="1998542"/>
              <a:ext cx="8642652" cy="1449812"/>
              <a:chOff x="111154" y="1998542"/>
              <a:chExt cx="8642652" cy="1449812"/>
            </a:xfrm>
          </p:grpSpPr>
          <p:sp>
            <p:nvSpPr>
              <p:cNvPr id="338" name="Google Shape;338;p20"/>
              <p:cNvSpPr/>
              <p:nvPr/>
            </p:nvSpPr>
            <p:spPr>
              <a:xfrm>
                <a:off x="111154" y="1998542"/>
                <a:ext cx="8642652" cy="1449812"/>
              </a:xfrm>
              <a:custGeom>
                <a:avLst/>
                <a:gdLst/>
                <a:ahLst/>
                <a:cxnLst/>
                <a:rect l="l" t="t" r="r" b="b"/>
                <a:pathLst>
                  <a:path w="35816" h="33771" extrusionOk="0">
                    <a:moveTo>
                      <a:pt x="31955" y="1114"/>
                    </a:moveTo>
                    <a:cubicBezTo>
                      <a:pt x="32582" y="1214"/>
                      <a:pt x="33835" y="2693"/>
                      <a:pt x="34036" y="3319"/>
                    </a:cubicBezTo>
                    <a:cubicBezTo>
                      <a:pt x="34462" y="5299"/>
                      <a:pt x="34261" y="7279"/>
                      <a:pt x="34362" y="9259"/>
                    </a:cubicBezTo>
                    <a:cubicBezTo>
                      <a:pt x="34362" y="10086"/>
                      <a:pt x="34261" y="10838"/>
                      <a:pt x="34362" y="11239"/>
                    </a:cubicBezTo>
                    <a:cubicBezTo>
                      <a:pt x="34362" y="12818"/>
                      <a:pt x="34261" y="14071"/>
                      <a:pt x="34362" y="15324"/>
                    </a:cubicBezTo>
                    <a:cubicBezTo>
                      <a:pt x="34562" y="17405"/>
                      <a:pt x="34562" y="19485"/>
                      <a:pt x="34662" y="21590"/>
                    </a:cubicBezTo>
                    <a:cubicBezTo>
                      <a:pt x="34662" y="23470"/>
                      <a:pt x="34763" y="25450"/>
                      <a:pt x="34562" y="27430"/>
                    </a:cubicBezTo>
                    <a:cubicBezTo>
                      <a:pt x="34462" y="28257"/>
                      <a:pt x="34362" y="29209"/>
                      <a:pt x="33935" y="29936"/>
                    </a:cubicBezTo>
                    <a:cubicBezTo>
                      <a:pt x="33735" y="30262"/>
                      <a:pt x="33309" y="30462"/>
                      <a:pt x="33108" y="30763"/>
                    </a:cubicBezTo>
                    <a:cubicBezTo>
                      <a:pt x="32056" y="32142"/>
                      <a:pt x="30502" y="32016"/>
                      <a:pt x="29023" y="32242"/>
                    </a:cubicBezTo>
                    <a:cubicBezTo>
                      <a:pt x="27770" y="32342"/>
                      <a:pt x="26417" y="32442"/>
                      <a:pt x="25163" y="32442"/>
                    </a:cubicBezTo>
                    <a:cubicBezTo>
                      <a:pt x="23484" y="32442"/>
                      <a:pt x="21730" y="32543"/>
                      <a:pt x="20051" y="32543"/>
                    </a:cubicBezTo>
                    <a:cubicBezTo>
                      <a:pt x="19324" y="32543"/>
                      <a:pt x="18591" y="32517"/>
                      <a:pt x="17870" y="32517"/>
                    </a:cubicBezTo>
                    <a:cubicBezTo>
                      <a:pt x="17150" y="32517"/>
                      <a:pt x="16442" y="32543"/>
                      <a:pt x="15765" y="32643"/>
                    </a:cubicBezTo>
                    <a:cubicBezTo>
                      <a:pt x="15533" y="32674"/>
                      <a:pt x="15300" y="32684"/>
                      <a:pt x="15067" y="32684"/>
                    </a:cubicBezTo>
                    <a:cubicBezTo>
                      <a:pt x="14718" y="32684"/>
                      <a:pt x="14371" y="32662"/>
                      <a:pt x="14034" y="32662"/>
                    </a:cubicBezTo>
                    <a:cubicBezTo>
                      <a:pt x="13696" y="32662"/>
                      <a:pt x="13368" y="32684"/>
                      <a:pt x="13058" y="32768"/>
                    </a:cubicBezTo>
                    <a:cubicBezTo>
                      <a:pt x="12741" y="32835"/>
                      <a:pt x="12437" y="32857"/>
                      <a:pt x="12143" y="32857"/>
                    </a:cubicBezTo>
                    <a:cubicBezTo>
                      <a:pt x="11554" y="32857"/>
                      <a:pt x="11003" y="32768"/>
                      <a:pt x="10452" y="32768"/>
                    </a:cubicBezTo>
                    <a:cubicBezTo>
                      <a:pt x="9399" y="32643"/>
                      <a:pt x="8346" y="32768"/>
                      <a:pt x="7193" y="32543"/>
                    </a:cubicBezTo>
                    <a:cubicBezTo>
                      <a:pt x="6692" y="32342"/>
                      <a:pt x="5940" y="32442"/>
                      <a:pt x="5314" y="32342"/>
                    </a:cubicBezTo>
                    <a:cubicBezTo>
                      <a:pt x="4687" y="32342"/>
                      <a:pt x="4286" y="31916"/>
                      <a:pt x="3860" y="31615"/>
                    </a:cubicBezTo>
                    <a:cubicBezTo>
                      <a:pt x="2081" y="30362"/>
                      <a:pt x="1780" y="28382"/>
                      <a:pt x="1680" y="26377"/>
                    </a:cubicBezTo>
                    <a:cubicBezTo>
                      <a:pt x="1554" y="24923"/>
                      <a:pt x="1554" y="23470"/>
                      <a:pt x="1554" y="21991"/>
                    </a:cubicBezTo>
                    <a:cubicBezTo>
                      <a:pt x="1680" y="19610"/>
                      <a:pt x="1554" y="17104"/>
                      <a:pt x="1354" y="14698"/>
                    </a:cubicBezTo>
                    <a:cubicBezTo>
                      <a:pt x="1153" y="12091"/>
                      <a:pt x="1354" y="9359"/>
                      <a:pt x="1454" y="6753"/>
                    </a:cubicBezTo>
                    <a:cubicBezTo>
                      <a:pt x="1454" y="5700"/>
                      <a:pt x="1680" y="4572"/>
                      <a:pt x="2181" y="3620"/>
                    </a:cubicBezTo>
                    <a:cubicBezTo>
                      <a:pt x="2607" y="2893"/>
                      <a:pt x="3234" y="2467"/>
                      <a:pt x="3960" y="2166"/>
                    </a:cubicBezTo>
                    <a:cubicBezTo>
                      <a:pt x="5113" y="1740"/>
                      <a:pt x="6266" y="1440"/>
                      <a:pt x="7419" y="1440"/>
                    </a:cubicBezTo>
                    <a:cubicBezTo>
                      <a:pt x="8772" y="1440"/>
                      <a:pt x="10026" y="1540"/>
                      <a:pt x="11279" y="1540"/>
                    </a:cubicBezTo>
                    <a:lnTo>
                      <a:pt x="14838" y="1540"/>
                    </a:lnTo>
                    <a:cubicBezTo>
                      <a:pt x="16291" y="1440"/>
                      <a:pt x="17845" y="1440"/>
                      <a:pt x="19424" y="1440"/>
                    </a:cubicBezTo>
                    <a:cubicBezTo>
                      <a:pt x="20176" y="1350"/>
                      <a:pt x="20864" y="1273"/>
                      <a:pt x="21579" y="1273"/>
                    </a:cubicBezTo>
                    <a:cubicBezTo>
                      <a:pt x="21865" y="1273"/>
                      <a:pt x="22156" y="1286"/>
                      <a:pt x="22457" y="1314"/>
                    </a:cubicBezTo>
                    <a:cubicBezTo>
                      <a:pt x="22992" y="1368"/>
                      <a:pt x="23527" y="1398"/>
                      <a:pt x="24070" y="1398"/>
                    </a:cubicBezTo>
                    <a:cubicBezTo>
                      <a:pt x="24798" y="1398"/>
                      <a:pt x="25541" y="1343"/>
                      <a:pt x="26316" y="1214"/>
                    </a:cubicBezTo>
                    <a:cubicBezTo>
                      <a:pt x="27369" y="1114"/>
                      <a:pt x="28397" y="1114"/>
                      <a:pt x="29549" y="1114"/>
                    </a:cubicBezTo>
                    <a:close/>
                    <a:moveTo>
                      <a:pt x="30010" y="0"/>
                    </a:moveTo>
                    <a:cubicBezTo>
                      <a:pt x="29076" y="0"/>
                      <a:pt x="28125" y="61"/>
                      <a:pt x="27143" y="61"/>
                    </a:cubicBezTo>
                    <a:cubicBezTo>
                      <a:pt x="26116" y="61"/>
                      <a:pt x="24963" y="287"/>
                      <a:pt x="23810" y="287"/>
                    </a:cubicBezTo>
                    <a:cubicBezTo>
                      <a:pt x="22657" y="387"/>
                      <a:pt x="21504" y="387"/>
                      <a:pt x="20251" y="387"/>
                    </a:cubicBezTo>
                    <a:cubicBezTo>
                      <a:pt x="18998" y="387"/>
                      <a:pt x="17645" y="487"/>
                      <a:pt x="16391" y="487"/>
                    </a:cubicBezTo>
                    <a:lnTo>
                      <a:pt x="11705" y="487"/>
                    </a:lnTo>
                    <a:cubicBezTo>
                      <a:pt x="10786" y="487"/>
                      <a:pt x="9878" y="532"/>
                      <a:pt x="9004" y="532"/>
                    </a:cubicBezTo>
                    <a:cubicBezTo>
                      <a:pt x="8566" y="532"/>
                      <a:pt x="8137" y="521"/>
                      <a:pt x="7720" y="487"/>
                    </a:cubicBezTo>
                    <a:cubicBezTo>
                      <a:pt x="7169" y="449"/>
                      <a:pt x="6619" y="397"/>
                      <a:pt x="6079" y="397"/>
                    </a:cubicBezTo>
                    <a:cubicBezTo>
                      <a:pt x="5194" y="397"/>
                      <a:pt x="4338" y="538"/>
                      <a:pt x="3559" y="1114"/>
                    </a:cubicBezTo>
                    <a:cubicBezTo>
                      <a:pt x="2807" y="1640"/>
                      <a:pt x="1780" y="1841"/>
                      <a:pt x="1454" y="2793"/>
                    </a:cubicBezTo>
                    <a:cubicBezTo>
                      <a:pt x="1254" y="3620"/>
                      <a:pt x="827" y="4347"/>
                      <a:pt x="627" y="5299"/>
                    </a:cubicBezTo>
                    <a:cubicBezTo>
                      <a:pt x="426" y="6552"/>
                      <a:pt x="426" y="7705"/>
                      <a:pt x="301" y="8958"/>
                    </a:cubicBezTo>
                    <a:cubicBezTo>
                      <a:pt x="301" y="9159"/>
                      <a:pt x="527" y="9460"/>
                      <a:pt x="426" y="9585"/>
                    </a:cubicBezTo>
                    <a:cubicBezTo>
                      <a:pt x="101" y="10312"/>
                      <a:pt x="301" y="11039"/>
                      <a:pt x="101" y="11765"/>
                    </a:cubicBezTo>
                    <a:cubicBezTo>
                      <a:pt x="0" y="12492"/>
                      <a:pt x="101" y="13344"/>
                      <a:pt x="101" y="14172"/>
                    </a:cubicBezTo>
                    <a:cubicBezTo>
                      <a:pt x="201" y="15099"/>
                      <a:pt x="301" y="16151"/>
                      <a:pt x="301" y="17104"/>
                    </a:cubicBezTo>
                    <a:cubicBezTo>
                      <a:pt x="301" y="17931"/>
                      <a:pt x="627" y="18758"/>
                      <a:pt x="426" y="19485"/>
                    </a:cubicBezTo>
                    <a:cubicBezTo>
                      <a:pt x="201" y="20437"/>
                      <a:pt x="527" y="21365"/>
                      <a:pt x="426" y="22317"/>
                    </a:cubicBezTo>
                    <a:cubicBezTo>
                      <a:pt x="426" y="23044"/>
                      <a:pt x="101" y="23771"/>
                      <a:pt x="426" y="24497"/>
                    </a:cubicBezTo>
                    <a:cubicBezTo>
                      <a:pt x="527" y="24923"/>
                      <a:pt x="301" y="25550"/>
                      <a:pt x="426" y="25876"/>
                    </a:cubicBezTo>
                    <a:cubicBezTo>
                      <a:pt x="727" y="26703"/>
                      <a:pt x="527" y="27430"/>
                      <a:pt x="727" y="28257"/>
                    </a:cubicBezTo>
                    <a:cubicBezTo>
                      <a:pt x="928" y="29936"/>
                      <a:pt x="1880" y="31189"/>
                      <a:pt x="3033" y="32242"/>
                    </a:cubicBezTo>
                    <a:cubicBezTo>
                      <a:pt x="4587" y="33595"/>
                      <a:pt x="6467" y="33595"/>
                      <a:pt x="8346" y="33695"/>
                    </a:cubicBezTo>
                    <a:cubicBezTo>
                      <a:pt x="9336" y="33746"/>
                      <a:pt x="10358" y="33771"/>
                      <a:pt x="11391" y="33771"/>
                    </a:cubicBezTo>
                    <a:cubicBezTo>
                      <a:pt x="12425" y="33771"/>
                      <a:pt x="13472" y="33746"/>
                      <a:pt x="14512" y="33695"/>
                    </a:cubicBezTo>
                    <a:cubicBezTo>
                      <a:pt x="16078" y="33595"/>
                      <a:pt x="17670" y="33595"/>
                      <a:pt x="19274" y="33595"/>
                    </a:cubicBezTo>
                    <a:cubicBezTo>
                      <a:pt x="20878" y="33595"/>
                      <a:pt x="22494" y="33595"/>
                      <a:pt x="24111" y="33495"/>
                    </a:cubicBezTo>
                    <a:cubicBezTo>
                      <a:pt x="25991" y="33395"/>
                      <a:pt x="27770" y="33395"/>
                      <a:pt x="29650" y="33169"/>
                    </a:cubicBezTo>
                    <a:cubicBezTo>
                      <a:pt x="33835" y="32643"/>
                      <a:pt x="35088" y="30262"/>
                      <a:pt x="35514" y="27004"/>
                    </a:cubicBezTo>
                    <a:cubicBezTo>
                      <a:pt x="35815" y="24497"/>
                      <a:pt x="35389" y="22116"/>
                      <a:pt x="35289" y="19610"/>
                    </a:cubicBezTo>
                    <a:cubicBezTo>
                      <a:pt x="35088" y="16477"/>
                      <a:pt x="35189" y="13445"/>
                      <a:pt x="35289" y="10312"/>
                    </a:cubicBezTo>
                    <a:lnTo>
                      <a:pt x="35289" y="4046"/>
                    </a:lnTo>
                    <a:cubicBezTo>
                      <a:pt x="35389" y="2567"/>
                      <a:pt x="34036" y="587"/>
                      <a:pt x="32256" y="186"/>
                    </a:cubicBezTo>
                    <a:cubicBezTo>
                      <a:pt x="31515" y="40"/>
                      <a:pt x="30768" y="0"/>
                      <a:pt x="30010" y="0"/>
                    </a:cubicBezTo>
                    <a:close/>
                  </a:path>
                </a:pathLst>
              </a:custGeom>
              <a:solidFill>
                <a:srgbClr val="222F3F"/>
              </a:solidFill>
              <a:ln>
                <a:noFill/>
              </a:ln>
            </p:spPr>
            <p:txBody>
              <a:bodyPr spcFirstLastPara="1" wrap="square" lIns="121900" tIns="121900" rIns="121900" bIns="121900" anchor="ctr" anchorCtr="0">
                <a:noAutofit/>
              </a:bodyPr>
              <a:lstStyle/>
              <a:p>
                <a:endParaRPr sz="2400"/>
              </a:p>
            </p:txBody>
          </p:sp>
          <p:sp>
            <p:nvSpPr>
              <p:cNvPr id="339" name="Google Shape;339;p20"/>
              <p:cNvSpPr txBox="1"/>
              <p:nvPr/>
            </p:nvSpPr>
            <p:spPr>
              <a:xfrm>
                <a:off x="710275" y="2118361"/>
                <a:ext cx="7723500" cy="1228548"/>
              </a:xfrm>
              <a:prstGeom prst="rect">
                <a:avLst/>
              </a:prstGeom>
              <a:noFill/>
              <a:ln>
                <a:noFill/>
              </a:ln>
            </p:spPr>
            <p:txBody>
              <a:bodyPr spcFirstLastPara="1" wrap="square" lIns="121900" tIns="121900" rIns="121900" bIns="121900" anchor="ctr" anchorCtr="0">
                <a:noAutofit/>
              </a:bodyPr>
              <a:lstStyle/>
              <a:p>
                <a:pPr algn="just">
                  <a:buClr>
                    <a:schemeClr val="dk1"/>
                  </a:buClr>
                  <a:buSzPts val="1100"/>
                </a:pPr>
                <a:r>
                  <a:rPr lang="ru-RU" sz="2200" dirty="0">
                    <a:solidFill>
                      <a:srgbClr val="005A51"/>
                    </a:solidFill>
                    <a:latin typeface="Times New Roman" panose="02020603050405020304" pitchFamily="18" charset="0"/>
                    <a:ea typeface="Fira Sans"/>
                    <a:cs typeface="Times New Roman" panose="02020603050405020304" pitchFamily="18" charset="0"/>
                    <a:sym typeface="Fira Sans"/>
                  </a:rPr>
                  <a:t>Сандық хабар таратудың арқасында теледидар тәжірибесінің өзі өзгерді. Біз теледидар бағдарламаларын оңай жазып, көре аламыз. Сандық хабар тарату интерактивті бағдарламалар мен қатысудың арқасында теледидарды қалай қабылдайтынымызды өзгертті. Сандық камералар, принтерлер және сканерлер көптеген адамдарға сурет салумен тәжірибе жасауға мүмкіндік берді.</a:t>
                </a:r>
                <a:endParaRPr lang="en-US" sz="22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grpSp>
        <p:grpSp>
          <p:nvGrpSpPr>
            <p:cNvPr id="340" name="Google Shape;340;p20"/>
            <p:cNvGrpSpPr/>
            <p:nvPr/>
          </p:nvGrpSpPr>
          <p:grpSpPr>
            <a:xfrm>
              <a:off x="567070" y="1314631"/>
              <a:ext cx="1419122" cy="615289"/>
              <a:chOff x="567070" y="1314631"/>
              <a:chExt cx="1419122" cy="615289"/>
            </a:xfrm>
          </p:grpSpPr>
          <p:sp>
            <p:nvSpPr>
              <p:cNvPr id="341" name="Google Shape;341;p20"/>
              <p:cNvSpPr/>
              <p:nvPr/>
            </p:nvSpPr>
            <p:spPr>
              <a:xfrm>
                <a:off x="571030" y="1314631"/>
                <a:ext cx="1415162" cy="615289"/>
              </a:xfrm>
              <a:custGeom>
                <a:avLst/>
                <a:gdLst/>
                <a:ahLst/>
                <a:cxnLst/>
                <a:rect l="l" t="t" r="r" b="b"/>
                <a:pathLst>
                  <a:path w="35615" h="18530" extrusionOk="0">
                    <a:moveTo>
                      <a:pt x="17148" y="1170"/>
                    </a:moveTo>
                    <a:cubicBezTo>
                      <a:pt x="19548" y="1170"/>
                      <a:pt x="21910" y="1299"/>
                      <a:pt x="24336" y="1299"/>
                    </a:cubicBezTo>
                    <a:lnTo>
                      <a:pt x="30376" y="1299"/>
                    </a:lnTo>
                    <a:cubicBezTo>
                      <a:pt x="31429" y="1299"/>
                      <a:pt x="32582" y="1725"/>
                      <a:pt x="33409" y="2451"/>
                    </a:cubicBezTo>
                    <a:cubicBezTo>
                      <a:pt x="33935" y="2878"/>
                      <a:pt x="34562" y="3504"/>
                      <a:pt x="34236" y="4431"/>
                    </a:cubicBezTo>
                    <a:cubicBezTo>
                      <a:pt x="34236" y="5584"/>
                      <a:pt x="34136" y="6938"/>
                      <a:pt x="34236" y="8191"/>
                    </a:cubicBezTo>
                    <a:cubicBezTo>
                      <a:pt x="34462" y="9870"/>
                      <a:pt x="34236" y="11524"/>
                      <a:pt x="34035" y="13203"/>
                    </a:cubicBezTo>
                    <a:cubicBezTo>
                      <a:pt x="33835" y="14657"/>
                      <a:pt x="33208" y="16036"/>
                      <a:pt x="31730" y="16662"/>
                    </a:cubicBezTo>
                    <a:cubicBezTo>
                      <a:pt x="31375" y="16791"/>
                      <a:pt x="30979" y="16828"/>
                      <a:pt x="30570" y="16828"/>
                    </a:cubicBezTo>
                    <a:cubicBezTo>
                      <a:pt x="30023" y="16828"/>
                      <a:pt x="29453" y="16762"/>
                      <a:pt x="28923" y="16762"/>
                    </a:cubicBezTo>
                    <a:cubicBezTo>
                      <a:pt x="28096" y="16762"/>
                      <a:pt x="27143" y="17063"/>
                      <a:pt x="26316" y="17063"/>
                    </a:cubicBezTo>
                    <a:cubicBezTo>
                      <a:pt x="26003" y="17013"/>
                      <a:pt x="25633" y="17013"/>
                      <a:pt x="25251" y="17013"/>
                    </a:cubicBezTo>
                    <a:cubicBezTo>
                      <a:pt x="24869" y="17013"/>
                      <a:pt x="24474" y="17013"/>
                      <a:pt x="24111" y="16963"/>
                    </a:cubicBezTo>
                    <a:cubicBezTo>
                      <a:pt x="23476" y="16839"/>
                      <a:pt x="22793" y="16753"/>
                      <a:pt x="22091" y="16753"/>
                    </a:cubicBezTo>
                    <a:cubicBezTo>
                      <a:pt x="21658" y="16753"/>
                      <a:pt x="21218" y="16786"/>
                      <a:pt x="20777" y="16863"/>
                    </a:cubicBezTo>
                    <a:cubicBezTo>
                      <a:pt x="20624" y="16884"/>
                      <a:pt x="20464" y="16892"/>
                      <a:pt x="20302" y="16892"/>
                    </a:cubicBezTo>
                    <a:cubicBezTo>
                      <a:pt x="19858" y="16892"/>
                      <a:pt x="19390" y="16834"/>
                      <a:pt x="18947" y="16834"/>
                    </a:cubicBezTo>
                    <a:cubicBezTo>
                      <a:pt x="18784" y="16834"/>
                      <a:pt x="18625" y="16841"/>
                      <a:pt x="18471" y="16863"/>
                    </a:cubicBezTo>
                    <a:cubicBezTo>
                      <a:pt x="17444" y="16863"/>
                      <a:pt x="16491" y="16963"/>
                      <a:pt x="15439" y="17063"/>
                    </a:cubicBezTo>
                    <a:cubicBezTo>
                      <a:pt x="15075" y="17113"/>
                      <a:pt x="14712" y="17138"/>
                      <a:pt x="14336" y="17138"/>
                    </a:cubicBezTo>
                    <a:cubicBezTo>
                      <a:pt x="13960" y="17138"/>
                      <a:pt x="13572" y="17113"/>
                      <a:pt x="13158" y="17063"/>
                    </a:cubicBezTo>
                    <a:cubicBezTo>
                      <a:pt x="12959" y="17044"/>
                      <a:pt x="12757" y="17036"/>
                      <a:pt x="12552" y="17036"/>
                    </a:cubicBezTo>
                    <a:cubicBezTo>
                      <a:pt x="11674" y="17036"/>
                      <a:pt x="10758" y="17187"/>
                      <a:pt x="9925" y="17289"/>
                    </a:cubicBezTo>
                    <a:cubicBezTo>
                      <a:pt x="9357" y="17289"/>
                      <a:pt x="8755" y="17233"/>
                      <a:pt x="8165" y="17233"/>
                    </a:cubicBezTo>
                    <a:cubicBezTo>
                      <a:pt x="7870" y="17233"/>
                      <a:pt x="7577" y="17247"/>
                      <a:pt x="7293" y="17289"/>
                    </a:cubicBezTo>
                    <a:cubicBezTo>
                      <a:pt x="7206" y="17306"/>
                      <a:pt x="7117" y="17314"/>
                      <a:pt x="7027" y="17314"/>
                    </a:cubicBezTo>
                    <a:cubicBezTo>
                      <a:pt x="6605" y="17314"/>
                      <a:pt x="6156" y="17146"/>
                      <a:pt x="5639" y="17063"/>
                    </a:cubicBezTo>
                    <a:cubicBezTo>
                      <a:pt x="4912" y="17063"/>
                      <a:pt x="4060" y="16863"/>
                      <a:pt x="3334" y="16336"/>
                    </a:cubicBezTo>
                    <a:cubicBezTo>
                      <a:pt x="1654" y="15183"/>
                      <a:pt x="1780" y="13529"/>
                      <a:pt x="1554" y="11850"/>
                    </a:cubicBezTo>
                    <a:cubicBezTo>
                      <a:pt x="1454" y="9970"/>
                      <a:pt x="1153" y="8091"/>
                      <a:pt x="1554" y="6211"/>
                    </a:cubicBezTo>
                    <a:cubicBezTo>
                      <a:pt x="1654" y="5259"/>
                      <a:pt x="1654" y="4331"/>
                      <a:pt x="2281" y="3504"/>
                    </a:cubicBezTo>
                    <a:cubicBezTo>
                      <a:pt x="2807" y="2878"/>
                      <a:pt x="3434" y="2652"/>
                      <a:pt x="4060" y="2251"/>
                    </a:cubicBezTo>
                    <a:cubicBezTo>
                      <a:pt x="4687" y="1925"/>
                      <a:pt x="5539" y="2025"/>
                      <a:pt x="6040" y="1624"/>
                    </a:cubicBezTo>
                    <a:cubicBezTo>
                      <a:pt x="6201" y="1535"/>
                      <a:pt x="6516" y="1458"/>
                      <a:pt x="6829" y="1458"/>
                    </a:cubicBezTo>
                    <a:cubicBezTo>
                      <a:pt x="6954" y="1458"/>
                      <a:pt x="7079" y="1470"/>
                      <a:pt x="7193" y="1499"/>
                    </a:cubicBezTo>
                    <a:cubicBezTo>
                      <a:pt x="7411" y="1537"/>
                      <a:pt x="7630" y="1552"/>
                      <a:pt x="7851" y="1552"/>
                    </a:cubicBezTo>
                    <a:cubicBezTo>
                      <a:pt x="8368" y="1552"/>
                      <a:pt x="8889" y="1469"/>
                      <a:pt x="9399" y="1399"/>
                    </a:cubicBezTo>
                    <a:cubicBezTo>
                      <a:pt x="11379" y="1299"/>
                      <a:pt x="13359" y="1299"/>
                      <a:pt x="15339" y="1198"/>
                    </a:cubicBezTo>
                    <a:cubicBezTo>
                      <a:pt x="15945" y="1178"/>
                      <a:pt x="16548" y="1170"/>
                      <a:pt x="17148" y="1170"/>
                    </a:cubicBezTo>
                    <a:close/>
                    <a:moveTo>
                      <a:pt x="18404" y="1"/>
                    </a:moveTo>
                    <a:cubicBezTo>
                      <a:pt x="18076" y="1"/>
                      <a:pt x="17753" y="12"/>
                      <a:pt x="17444" y="45"/>
                    </a:cubicBezTo>
                    <a:cubicBezTo>
                      <a:pt x="15765" y="146"/>
                      <a:pt x="14085" y="146"/>
                      <a:pt x="12306" y="146"/>
                    </a:cubicBezTo>
                    <a:cubicBezTo>
                      <a:pt x="10652" y="246"/>
                      <a:pt x="8872" y="371"/>
                      <a:pt x="7193" y="472"/>
                    </a:cubicBezTo>
                    <a:cubicBezTo>
                      <a:pt x="5539" y="472"/>
                      <a:pt x="3960" y="772"/>
                      <a:pt x="2406" y="1499"/>
                    </a:cubicBezTo>
                    <a:cubicBezTo>
                      <a:pt x="1654" y="1825"/>
                      <a:pt x="1253" y="2451"/>
                      <a:pt x="927" y="3178"/>
                    </a:cubicBezTo>
                    <a:cubicBezTo>
                      <a:pt x="627" y="3805"/>
                      <a:pt x="827" y="4431"/>
                      <a:pt x="627" y="4958"/>
                    </a:cubicBezTo>
                    <a:cubicBezTo>
                      <a:pt x="0" y="6010"/>
                      <a:pt x="301" y="7038"/>
                      <a:pt x="301" y="8091"/>
                    </a:cubicBezTo>
                    <a:cubicBezTo>
                      <a:pt x="201" y="8717"/>
                      <a:pt x="201" y="9444"/>
                      <a:pt x="301" y="10171"/>
                    </a:cubicBezTo>
                    <a:cubicBezTo>
                      <a:pt x="526" y="10898"/>
                      <a:pt x="401" y="11750"/>
                      <a:pt x="526" y="12577"/>
                    </a:cubicBezTo>
                    <a:cubicBezTo>
                      <a:pt x="526" y="13304"/>
                      <a:pt x="727" y="13930"/>
                      <a:pt x="827" y="14457"/>
                    </a:cubicBezTo>
                    <a:cubicBezTo>
                      <a:pt x="727" y="15083"/>
                      <a:pt x="1253" y="15284"/>
                      <a:pt x="1354" y="15710"/>
                    </a:cubicBezTo>
                    <a:cubicBezTo>
                      <a:pt x="2080" y="17389"/>
                      <a:pt x="3434" y="18015"/>
                      <a:pt x="5013" y="18316"/>
                    </a:cubicBezTo>
                    <a:cubicBezTo>
                      <a:pt x="5754" y="18476"/>
                      <a:pt x="6496" y="18530"/>
                      <a:pt x="7232" y="18530"/>
                    </a:cubicBezTo>
                    <a:cubicBezTo>
                      <a:pt x="8462" y="18530"/>
                      <a:pt x="9677" y="18379"/>
                      <a:pt x="10852" y="18316"/>
                    </a:cubicBezTo>
                    <a:cubicBezTo>
                      <a:pt x="12306" y="18316"/>
                      <a:pt x="13785" y="18216"/>
                      <a:pt x="15238" y="18216"/>
                    </a:cubicBezTo>
                    <a:cubicBezTo>
                      <a:pt x="16065" y="18116"/>
                      <a:pt x="17018" y="18015"/>
                      <a:pt x="17845" y="17915"/>
                    </a:cubicBezTo>
                    <a:cubicBezTo>
                      <a:pt x="18471" y="17915"/>
                      <a:pt x="19098" y="18015"/>
                      <a:pt x="19825" y="18015"/>
                    </a:cubicBezTo>
                    <a:cubicBezTo>
                      <a:pt x="20944" y="18015"/>
                      <a:pt x="22064" y="17971"/>
                      <a:pt x="23176" y="17971"/>
                    </a:cubicBezTo>
                    <a:cubicBezTo>
                      <a:pt x="23732" y="17971"/>
                      <a:pt x="24286" y="17982"/>
                      <a:pt x="24837" y="18015"/>
                    </a:cubicBezTo>
                    <a:cubicBezTo>
                      <a:pt x="25464" y="18066"/>
                      <a:pt x="26091" y="18091"/>
                      <a:pt x="26717" y="18091"/>
                    </a:cubicBezTo>
                    <a:cubicBezTo>
                      <a:pt x="27344" y="18091"/>
                      <a:pt x="27970" y="18066"/>
                      <a:pt x="28597" y="18015"/>
                    </a:cubicBezTo>
                    <a:cubicBezTo>
                      <a:pt x="29850" y="18015"/>
                      <a:pt x="31103" y="17690"/>
                      <a:pt x="32356" y="17489"/>
                    </a:cubicBezTo>
                    <a:cubicBezTo>
                      <a:pt x="33409" y="17389"/>
                      <a:pt x="34662" y="16036"/>
                      <a:pt x="34988" y="15183"/>
                    </a:cubicBezTo>
                    <a:cubicBezTo>
                      <a:pt x="35188" y="14256"/>
                      <a:pt x="35088" y="13404"/>
                      <a:pt x="35188" y="12477"/>
                    </a:cubicBezTo>
                    <a:cubicBezTo>
                      <a:pt x="35389" y="11223"/>
                      <a:pt x="35614" y="10071"/>
                      <a:pt x="35489" y="8817"/>
                    </a:cubicBezTo>
                    <a:cubicBezTo>
                      <a:pt x="35489" y="7665"/>
                      <a:pt x="35289" y="6411"/>
                      <a:pt x="35389" y="5259"/>
                    </a:cubicBezTo>
                    <a:cubicBezTo>
                      <a:pt x="35614" y="2978"/>
                      <a:pt x="34136" y="1299"/>
                      <a:pt x="32482" y="772"/>
                    </a:cubicBezTo>
                    <a:cubicBezTo>
                      <a:pt x="31429" y="472"/>
                      <a:pt x="30276" y="371"/>
                      <a:pt x="29223" y="246"/>
                    </a:cubicBezTo>
                    <a:lnTo>
                      <a:pt x="23810" y="246"/>
                    </a:lnTo>
                    <a:cubicBezTo>
                      <a:pt x="22657" y="146"/>
                      <a:pt x="21504" y="45"/>
                      <a:pt x="20351" y="45"/>
                    </a:cubicBezTo>
                    <a:cubicBezTo>
                      <a:pt x="19733" y="45"/>
                      <a:pt x="19059" y="1"/>
                      <a:pt x="18404" y="1"/>
                    </a:cubicBezTo>
                    <a:close/>
                  </a:path>
                </a:pathLst>
              </a:custGeom>
              <a:solidFill>
                <a:srgbClr val="222F3F"/>
              </a:solidFill>
              <a:ln>
                <a:noFill/>
              </a:ln>
            </p:spPr>
            <p:txBody>
              <a:bodyPr spcFirstLastPara="1" wrap="square" lIns="121900" tIns="121900" rIns="121900" bIns="121900" anchor="ctr" anchorCtr="0">
                <a:noAutofit/>
              </a:bodyPr>
              <a:lstStyle/>
              <a:p>
                <a:endParaRPr sz="2400"/>
              </a:p>
            </p:txBody>
          </p:sp>
          <p:sp>
            <p:nvSpPr>
              <p:cNvPr id="342" name="Google Shape;342;p20"/>
              <p:cNvSpPr/>
              <p:nvPr/>
            </p:nvSpPr>
            <p:spPr>
              <a:xfrm>
                <a:off x="605715" y="1375250"/>
                <a:ext cx="1327507" cy="536062"/>
              </a:xfrm>
              <a:custGeom>
                <a:avLst/>
                <a:gdLst/>
                <a:ahLst/>
                <a:cxnLst/>
                <a:rect l="l" t="t" r="r" b="b"/>
                <a:pathLst>
                  <a:path w="33409" h="16144" extrusionOk="0">
                    <a:moveTo>
                      <a:pt x="15995" y="0"/>
                    </a:moveTo>
                    <a:cubicBezTo>
                      <a:pt x="15395" y="0"/>
                      <a:pt x="14792" y="8"/>
                      <a:pt x="14186" y="28"/>
                    </a:cubicBezTo>
                    <a:cubicBezTo>
                      <a:pt x="12206" y="129"/>
                      <a:pt x="10226" y="129"/>
                      <a:pt x="8246" y="229"/>
                    </a:cubicBezTo>
                    <a:cubicBezTo>
                      <a:pt x="7736" y="299"/>
                      <a:pt x="7215" y="382"/>
                      <a:pt x="6698" y="382"/>
                    </a:cubicBezTo>
                    <a:cubicBezTo>
                      <a:pt x="6477" y="382"/>
                      <a:pt x="6258" y="367"/>
                      <a:pt x="6040" y="329"/>
                    </a:cubicBezTo>
                    <a:cubicBezTo>
                      <a:pt x="5926" y="300"/>
                      <a:pt x="5801" y="288"/>
                      <a:pt x="5676" y="288"/>
                    </a:cubicBezTo>
                    <a:cubicBezTo>
                      <a:pt x="5363" y="288"/>
                      <a:pt x="5048" y="365"/>
                      <a:pt x="4887" y="454"/>
                    </a:cubicBezTo>
                    <a:cubicBezTo>
                      <a:pt x="4386" y="855"/>
                      <a:pt x="3534" y="755"/>
                      <a:pt x="2907" y="1081"/>
                    </a:cubicBezTo>
                    <a:cubicBezTo>
                      <a:pt x="2281" y="1482"/>
                      <a:pt x="1654" y="1708"/>
                      <a:pt x="1128" y="2334"/>
                    </a:cubicBezTo>
                    <a:cubicBezTo>
                      <a:pt x="501" y="3161"/>
                      <a:pt x="501" y="4089"/>
                      <a:pt x="401" y="5041"/>
                    </a:cubicBezTo>
                    <a:cubicBezTo>
                      <a:pt x="0" y="6921"/>
                      <a:pt x="301" y="8800"/>
                      <a:pt x="401" y="10680"/>
                    </a:cubicBezTo>
                    <a:cubicBezTo>
                      <a:pt x="627" y="12359"/>
                      <a:pt x="501" y="14013"/>
                      <a:pt x="2181" y="15166"/>
                    </a:cubicBezTo>
                    <a:cubicBezTo>
                      <a:pt x="2907" y="15693"/>
                      <a:pt x="3759" y="15893"/>
                      <a:pt x="4486" y="15893"/>
                    </a:cubicBezTo>
                    <a:cubicBezTo>
                      <a:pt x="5003" y="15976"/>
                      <a:pt x="5452" y="16144"/>
                      <a:pt x="5874" y="16144"/>
                    </a:cubicBezTo>
                    <a:cubicBezTo>
                      <a:pt x="5964" y="16144"/>
                      <a:pt x="6053" y="16136"/>
                      <a:pt x="6140" y="16119"/>
                    </a:cubicBezTo>
                    <a:cubicBezTo>
                      <a:pt x="6424" y="16077"/>
                      <a:pt x="6717" y="16063"/>
                      <a:pt x="7012" y="16063"/>
                    </a:cubicBezTo>
                    <a:cubicBezTo>
                      <a:pt x="7602" y="16063"/>
                      <a:pt x="8204" y="16119"/>
                      <a:pt x="8772" y="16119"/>
                    </a:cubicBezTo>
                    <a:cubicBezTo>
                      <a:pt x="9605" y="16017"/>
                      <a:pt x="10521" y="15866"/>
                      <a:pt x="11399" y="15866"/>
                    </a:cubicBezTo>
                    <a:cubicBezTo>
                      <a:pt x="11604" y="15866"/>
                      <a:pt x="11806" y="15874"/>
                      <a:pt x="12005" y="15893"/>
                    </a:cubicBezTo>
                    <a:cubicBezTo>
                      <a:pt x="12419" y="15943"/>
                      <a:pt x="12807" y="15968"/>
                      <a:pt x="13183" y="15968"/>
                    </a:cubicBezTo>
                    <a:cubicBezTo>
                      <a:pt x="13559" y="15968"/>
                      <a:pt x="13922" y="15943"/>
                      <a:pt x="14286" y="15893"/>
                    </a:cubicBezTo>
                    <a:cubicBezTo>
                      <a:pt x="15338" y="15793"/>
                      <a:pt x="16291" y="15693"/>
                      <a:pt x="17318" y="15693"/>
                    </a:cubicBezTo>
                    <a:cubicBezTo>
                      <a:pt x="17472" y="15671"/>
                      <a:pt x="17631" y="15664"/>
                      <a:pt x="17794" y="15664"/>
                    </a:cubicBezTo>
                    <a:cubicBezTo>
                      <a:pt x="18237" y="15664"/>
                      <a:pt x="18705" y="15722"/>
                      <a:pt x="19149" y="15722"/>
                    </a:cubicBezTo>
                    <a:cubicBezTo>
                      <a:pt x="19311" y="15722"/>
                      <a:pt x="19471" y="15714"/>
                      <a:pt x="19624" y="15693"/>
                    </a:cubicBezTo>
                    <a:cubicBezTo>
                      <a:pt x="20065" y="15616"/>
                      <a:pt x="20505" y="15583"/>
                      <a:pt x="20938" y="15583"/>
                    </a:cubicBezTo>
                    <a:cubicBezTo>
                      <a:pt x="21640" y="15583"/>
                      <a:pt x="22323" y="15669"/>
                      <a:pt x="22958" y="15793"/>
                    </a:cubicBezTo>
                    <a:cubicBezTo>
                      <a:pt x="23321" y="15843"/>
                      <a:pt x="23716" y="15843"/>
                      <a:pt x="24098" y="15843"/>
                    </a:cubicBezTo>
                    <a:cubicBezTo>
                      <a:pt x="24480" y="15843"/>
                      <a:pt x="24850" y="15843"/>
                      <a:pt x="25163" y="15893"/>
                    </a:cubicBezTo>
                    <a:cubicBezTo>
                      <a:pt x="25990" y="15893"/>
                      <a:pt x="26943" y="15592"/>
                      <a:pt x="27770" y="15592"/>
                    </a:cubicBezTo>
                    <a:cubicBezTo>
                      <a:pt x="28300" y="15592"/>
                      <a:pt x="28870" y="15658"/>
                      <a:pt x="29417" y="15658"/>
                    </a:cubicBezTo>
                    <a:cubicBezTo>
                      <a:pt x="29826" y="15658"/>
                      <a:pt x="30222" y="15621"/>
                      <a:pt x="30577" y="15492"/>
                    </a:cubicBezTo>
                    <a:cubicBezTo>
                      <a:pt x="32055" y="14866"/>
                      <a:pt x="32682" y="13487"/>
                      <a:pt x="32882" y="12033"/>
                    </a:cubicBezTo>
                    <a:cubicBezTo>
                      <a:pt x="33083" y="10354"/>
                      <a:pt x="33309" y="8700"/>
                      <a:pt x="33083" y="7021"/>
                    </a:cubicBezTo>
                    <a:cubicBezTo>
                      <a:pt x="32983" y="5768"/>
                      <a:pt x="33083" y="4414"/>
                      <a:pt x="33083" y="3261"/>
                    </a:cubicBezTo>
                    <a:cubicBezTo>
                      <a:pt x="33409" y="2334"/>
                      <a:pt x="32782" y="1708"/>
                      <a:pt x="32256" y="1281"/>
                    </a:cubicBezTo>
                    <a:cubicBezTo>
                      <a:pt x="31429" y="555"/>
                      <a:pt x="30276" y="129"/>
                      <a:pt x="29223" y="129"/>
                    </a:cubicBezTo>
                    <a:lnTo>
                      <a:pt x="23183" y="129"/>
                    </a:lnTo>
                    <a:cubicBezTo>
                      <a:pt x="20757" y="129"/>
                      <a:pt x="18395" y="0"/>
                      <a:pt x="15995" y="0"/>
                    </a:cubicBezTo>
                    <a:close/>
                  </a:path>
                </a:pathLst>
              </a:custGeom>
              <a:solidFill>
                <a:srgbClr val="F9564F"/>
              </a:solidFill>
              <a:ln>
                <a:noFill/>
              </a:ln>
            </p:spPr>
            <p:txBody>
              <a:bodyPr spcFirstLastPara="1" wrap="square" lIns="121900" tIns="121900" rIns="121900" bIns="121900" anchor="ctr" anchorCtr="0">
                <a:noAutofit/>
              </a:bodyPr>
              <a:lstStyle/>
              <a:p>
                <a:endParaRPr sz="2400"/>
              </a:p>
            </p:txBody>
          </p:sp>
          <p:sp>
            <p:nvSpPr>
              <p:cNvPr id="343" name="Google Shape;343;p20"/>
              <p:cNvSpPr/>
              <p:nvPr/>
            </p:nvSpPr>
            <p:spPr>
              <a:xfrm flipH="1">
                <a:off x="567070" y="1411990"/>
                <a:ext cx="1381281" cy="423935"/>
              </a:xfrm>
              <a:custGeom>
                <a:avLst/>
                <a:gdLst/>
                <a:ahLst/>
                <a:cxnLst/>
                <a:rect l="l" t="t" r="r" b="b"/>
                <a:pathLst>
                  <a:path w="28885" h="17419" extrusionOk="0">
                    <a:moveTo>
                      <a:pt x="0" y="0"/>
                    </a:moveTo>
                    <a:lnTo>
                      <a:pt x="0" y="17419"/>
                    </a:lnTo>
                    <a:lnTo>
                      <a:pt x="28885" y="17419"/>
                    </a:lnTo>
                    <a:lnTo>
                      <a:pt x="28885" y="0"/>
                    </a:lnTo>
                    <a:close/>
                  </a:path>
                </a:pathLst>
              </a:custGeom>
              <a:noFill/>
              <a:ln>
                <a:noFill/>
              </a:ln>
            </p:spPr>
            <p:txBody>
              <a:bodyPr spcFirstLastPara="1" wrap="square" lIns="243833" tIns="121900" rIns="121900" bIns="121900" anchor="ctr" anchorCtr="0">
                <a:noAutofit/>
              </a:bodyPr>
              <a:lstStyle/>
              <a:p>
                <a:pPr algn="ctr">
                  <a:buClr>
                    <a:srgbClr val="000000"/>
                  </a:buClr>
                  <a:buSzPts val="1100"/>
                </a:pPr>
                <a:r>
                  <a:rPr lang="ru-RU" sz="2267" dirty="0">
                    <a:solidFill>
                      <a:schemeClr val="lt1"/>
                    </a:solidFill>
                    <a:latin typeface="Fira Sans Extra Condensed Medium"/>
                    <a:ea typeface="Fira Sans Extra Condensed Medium"/>
                    <a:cs typeface="Fira Sans Extra Condensed Medium"/>
                    <a:sym typeface="Fira Sans Extra Condensed Medium"/>
                  </a:rPr>
                  <a:t>фильмдер</a:t>
                </a:r>
                <a:endParaRPr sz="1600" dirty="0">
                  <a:solidFill>
                    <a:schemeClr val="lt1"/>
                  </a:solidFill>
                </a:endParaRPr>
              </a:p>
            </p:txBody>
          </p:sp>
        </p:grpSp>
      </p:grpSp>
      <p:grpSp>
        <p:nvGrpSpPr>
          <p:cNvPr id="353" name="Google Shape;353;p20"/>
          <p:cNvGrpSpPr/>
          <p:nvPr/>
        </p:nvGrpSpPr>
        <p:grpSpPr>
          <a:xfrm>
            <a:off x="2404497" y="1699136"/>
            <a:ext cx="2409309" cy="897160"/>
            <a:chOff x="2103857" y="1328877"/>
            <a:chExt cx="1495788" cy="618344"/>
          </a:xfrm>
        </p:grpSpPr>
        <p:sp>
          <p:nvSpPr>
            <p:cNvPr id="354" name="Google Shape;354;p20"/>
            <p:cNvSpPr/>
            <p:nvPr/>
          </p:nvSpPr>
          <p:spPr>
            <a:xfrm>
              <a:off x="2193423" y="1328877"/>
              <a:ext cx="1406222" cy="618344"/>
            </a:xfrm>
            <a:custGeom>
              <a:avLst/>
              <a:gdLst/>
              <a:ahLst/>
              <a:cxnLst/>
              <a:rect l="l" t="t" r="r" b="b"/>
              <a:pathLst>
                <a:path w="35390" h="18622" extrusionOk="0">
                  <a:moveTo>
                    <a:pt x="9074" y="1070"/>
                  </a:moveTo>
                  <a:cubicBezTo>
                    <a:pt x="10853" y="1070"/>
                    <a:pt x="12633" y="1296"/>
                    <a:pt x="14412" y="1296"/>
                  </a:cubicBezTo>
                  <a:cubicBezTo>
                    <a:pt x="14963" y="1296"/>
                    <a:pt x="15515" y="1251"/>
                    <a:pt x="16074" y="1251"/>
                  </a:cubicBezTo>
                  <a:cubicBezTo>
                    <a:pt x="16353" y="1251"/>
                    <a:pt x="16634" y="1262"/>
                    <a:pt x="16918" y="1296"/>
                  </a:cubicBezTo>
                  <a:lnTo>
                    <a:pt x="20552" y="1296"/>
                  </a:lnTo>
                  <a:cubicBezTo>
                    <a:pt x="22156" y="1296"/>
                    <a:pt x="23760" y="1251"/>
                    <a:pt x="25365" y="1251"/>
                  </a:cubicBezTo>
                  <a:cubicBezTo>
                    <a:pt x="26167" y="1251"/>
                    <a:pt x="26969" y="1262"/>
                    <a:pt x="27771" y="1296"/>
                  </a:cubicBezTo>
                  <a:cubicBezTo>
                    <a:pt x="29024" y="1296"/>
                    <a:pt x="30177" y="1396"/>
                    <a:pt x="31430" y="1496"/>
                  </a:cubicBezTo>
                  <a:cubicBezTo>
                    <a:pt x="32583" y="1596"/>
                    <a:pt x="33836" y="2850"/>
                    <a:pt x="33936" y="4103"/>
                  </a:cubicBezTo>
                  <a:cubicBezTo>
                    <a:pt x="34136" y="5682"/>
                    <a:pt x="34237" y="7236"/>
                    <a:pt x="34337" y="8814"/>
                  </a:cubicBezTo>
                  <a:cubicBezTo>
                    <a:pt x="34462" y="10469"/>
                    <a:pt x="34563" y="12148"/>
                    <a:pt x="34036" y="13827"/>
                  </a:cubicBezTo>
                  <a:cubicBezTo>
                    <a:pt x="33710" y="15080"/>
                    <a:pt x="32157" y="16734"/>
                    <a:pt x="30377" y="16960"/>
                  </a:cubicBezTo>
                  <a:cubicBezTo>
                    <a:pt x="29715" y="17120"/>
                    <a:pt x="29038" y="17425"/>
                    <a:pt x="28370" y="17425"/>
                  </a:cubicBezTo>
                  <a:cubicBezTo>
                    <a:pt x="28203" y="17425"/>
                    <a:pt x="28036" y="17406"/>
                    <a:pt x="27871" y="17361"/>
                  </a:cubicBezTo>
                  <a:cubicBezTo>
                    <a:pt x="26969" y="17361"/>
                    <a:pt x="26066" y="17417"/>
                    <a:pt x="25164" y="17417"/>
                  </a:cubicBezTo>
                  <a:cubicBezTo>
                    <a:pt x="24713" y="17417"/>
                    <a:pt x="24262" y="17403"/>
                    <a:pt x="23811" y="17361"/>
                  </a:cubicBezTo>
                  <a:cubicBezTo>
                    <a:pt x="22082" y="17292"/>
                    <a:pt x="20400" y="17175"/>
                    <a:pt x="18734" y="17175"/>
                  </a:cubicBezTo>
                  <a:cubicBezTo>
                    <a:pt x="17985" y="17175"/>
                    <a:pt x="17238" y="17198"/>
                    <a:pt x="16492" y="17261"/>
                  </a:cubicBezTo>
                  <a:cubicBezTo>
                    <a:pt x="15983" y="17319"/>
                    <a:pt x="15474" y="17340"/>
                    <a:pt x="14963" y="17340"/>
                  </a:cubicBezTo>
                  <a:cubicBezTo>
                    <a:pt x="13486" y="17340"/>
                    <a:pt x="11991" y="17160"/>
                    <a:pt x="10427" y="17160"/>
                  </a:cubicBezTo>
                  <a:cubicBezTo>
                    <a:pt x="9074" y="17160"/>
                    <a:pt x="7620" y="17160"/>
                    <a:pt x="6141" y="17361"/>
                  </a:cubicBezTo>
                  <a:cubicBezTo>
                    <a:pt x="6059" y="17370"/>
                    <a:pt x="5970" y="17375"/>
                    <a:pt x="5877" y="17375"/>
                  </a:cubicBezTo>
                  <a:cubicBezTo>
                    <a:pt x="4700" y="17375"/>
                    <a:pt x="2777" y="16659"/>
                    <a:pt x="2382" y="15707"/>
                  </a:cubicBezTo>
                  <a:cubicBezTo>
                    <a:pt x="1881" y="14654"/>
                    <a:pt x="1455" y="13501"/>
                    <a:pt x="1455" y="12248"/>
                  </a:cubicBezTo>
                  <a:cubicBezTo>
                    <a:pt x="1455" y="10794"/>
                    <a:pt x="1254" y="9341"/>
                    <a:pt x="1254" y="7862"/>
                  </a:cubicBezTo>
                  <a:cubicBezTo>
                    <a:pt x="1354" y="6408"/>
                    <a:pt x="1254" y="4830"/>
                    <a:pt x="2081" y="3576"/>
                  </a:cubicBezTo>
                  <a:cubicBezTo>
                    <a:pt x="2507" y="2850"/>
                    <a:pt x="3334" y="2449"/>
                    <a:pt x="4061" y="2123"/>
                  </a:cubicBezTo>
                  <a:cubicBezTo>
                    <a:pt x="5740" y="1496"/>
                    <a:pt x="7394" y="1195"/>
                    <a:pt x="9074" y="1070"/>
                  </a:cubicBezTo>
                  <a:close/>
                  <a:moveTo>
                    <a:pt x="8505" y="1"/>
                  </a:moveTo>
                  <a:cubicBezTo>
                    <a:pt x="8216" y="1"/>
                    <a:pt x="7921" y="13"/>
                    <a:pt x="7620" y="43"/>
                  </a:cubicBezTo>
                  <a:cubicBezTo>
                    <a:pt x="6668" y="143"/>
                    <a:pt x="5740" y="343"/>
                    <a:pt x="4788" y="569"/>
                  </a:cubicBezTo>
                  <a:lnTo>
                    <a:pt x="4788" y="444"/>
                  </a:lnTo>
                  <a:cubicBezTo>
                    <a:pt x="4587" y="444"/>
                    <a:pt x="4387" y="444"/>
                    <a:pt x="4262" y="569"/>
                  </a:cubicBezTo>
                  <a:cubicBezTo>
                    <a:pt x="3535" y="1195"/>
                    <a:pt x="2608" y="1396"/>
                    <a:pt x="1881" y="2123"/>
                  </a:cubicBezTo>
                  <a:cubicBezTo>
                    <a:pt x="1254" y="2749"/>
                    <a:pt x="828" y="3276"/>
                    <a:pt x="628" y="4002"/>
                  </a:cubicBezTo>
                  <a:cubicBezTo>
                    <a:pt x="1" y="5782"/>
                    <a:pt x="101" y="7662"/>
                    <a:pt x="101" y="9441"/>
                  </a:cubicBezTo>
                  <a:cubicBezTo>
                    <a:pt x="1" y="11722"/>
                    <a:pt x="302" y="14028"/>
                    <a:pt x="1555" y="16108"/>
                  </a:cubicBezTo>
                  <a:cubicBezTo>
                    <a:pt x="2156" y="17215"/>
                    <a:pt x="4398" y="18622"/>
                    <a:pt x="5773" y="18622"/>
                  </a:cubicBezTo>
                  <a:cubicBezTo>
                    <a:pt x="5831" y="18622"/>
                    <a:pt x="5887" y="18619"/>
                    <a:pt x="5941" y="18614"/>
                  </a:cubicBezTo>
                  <a:cubicBezTo>
                    <a:pt x="7094" y="18414"/>
                    <a:pt x="8347" y="18313"/>
                    <a:pt x="9500" y="18313"/>
                  </a:cubicBezTo>
                  <a:cubicBezTo>
                    <a:pt x="9717" y="18334"/>
                    <a:pt x="9931" y="18342"/>
                    <a:pt x="10143" y="18342"/>
                  </a:cubicBezTo>
                  <a:cubicBezTo>
                    <a:pt x="10722" y="18342"/>
                    <a:pt x="11289" y="18284"/>
                    <a:pt x="11877" y="18284"/>
                  </a:cubicBezTo>
                  <a:cubicBezTo>
                    <a:pt x="12092" y="18284"/>
                    <a:pt x="12310" y="18292"/>
                    <a:pt x="12532" y="18313"/>
                  </a:cubicBezTo>
                  <a:cubicBezTo>
                    <a:pt x="12604" y="18328"/>
                    <a:pt x="12678" y="18334"/>
                    <a:pt x="12754" y="18334"/>
                  </a:cubicBezTo>
                  <a:cubicBezTo>
                    <a:pt x="13213" y="18334"/>
                    <a:pt x="13750" y="18113"/>
                    <a:pt x="14287" y="18113"/>
                  </a:cubicBezTo>
                  <a:cubicBezTo>
                    <a:pt x="15540" y="18113"/>
                    <a:pt x="16918" y="18213"/>
                    <a:pt x="18272" y="18213"/>
                  </a:cubicBezTo>
                  <a:cubicBezTo>
                    <a:pt x="20452" y="18213"/>
                    <a:pt x="22557" y="18414"/>
                    <a:pt x="24638" y="18514"/>
                  </a:cubicBezTo>
                  <a:cubicBezTo>
                    <a:pt x="25217" y="18535"/>
                    <a:pt x="25791" y="18552"/>
                    <a:pt x="26360" y="18552"/>
                  </a:cubicBezTo>
                  <a:cubicBezTo>
                    <a:pt x="28451" y="18552"/>
                    <a:pt x="30466" y="18325"/>
                    <a:pt x="32357" y="17261"/>
                  </a:cubicBezTo>
                  <a:cubicBezTo>
                    <a:pt x="34036" y="16333"/>
                    <a:pt x="34863" y="14654"/>
                    <a:pt x="35189" y="12875"/>
                  </a:cubicBezTo>
                  <a:cubicBezTo>
                    <a:pt x="35390" y="11847"/>
                    <a:pt x="35089" y="10794"/>
                    <a:pt x="35089" y="9742"/>
                  </a:cubicBezTo>
                  <a:cubicBezTo>
                    <a:pt x="35089" y="7662"/>
                    <a:pt x="35289" y="5682"/>
                    <a:pt x="34763" y="3576"/>
                  </a:cubicBezTo>
                  <a:cubicBezTo>
                    <a:pt x="34462" y="2022"/>
                    <a:pt x="33710" y="1195"/>
                    <a:pt x="32257" y="769"/>
                  </a:cubicBezTo>
                  <a:cubicBezTo>
                    <a:pt x="31204" y="569"/>
                    <a:pt x="30177" y="444"/>
                    <a:pt x="29124" y="343"/>
                  </a:cubicBezTo>
                  <a:lnTo>
                    <a:pt x="24537" y="343"/>
                  </a:lnTo>
                  <a:cubicBezTo>
                    <a:pt x="23635" y="343"/>
                    <a:pt x="22677" y="388"/>
                    <a:pt x="21738" y="388"/>
                  </a:cubicBezTo>
                  <a:cubicBezTo>
                    <a:pt x="21268" y="388"/>
                    <a:pt x="20803" y="377"/>
                    <a:pt x="20352" y="343"/>
                  </a:cubicBezTo>
                  <a:cubicBezTo>
                    <a:pt x="18651" y="272"/>
                    <a:pt x="17012" y="201"/>
                    <a:pt x="15383" y="201"/>
                  </a:cubicBezTo>
                  <a:cubicBezTo>
                    <a:pt x="14708" y="201"/>
                    <a:pt x="14035" y="214"/>
                    <a:pt x="13359" y="243"/>
                  </a:cubicBezTo>
                  <a:cubicBezTo>
                    <a:pt x="12883" y="243"/>
                    <a:pt x="12413" y="268"/>
                    <a:pt x="11943" y="268"/>
                  </a:cubicBezTo>
                  <a:cubicBezTo>
                    <a:pt x="11473" y="268"/>
                    <a:pt x="11004" y="243"/>
                    <a:pt x="10527" y="143"/>
                  </a:cubicBezTo>
                  <a:cubicBezTo>
                    <a:pt x="9872" y="72"/>
                    <a:pt x="9203" y="1"/>
                    <a:pt x="8505" y="1"/>
                  </a:cubicBezTo>
                  <a:close/>
                </a:path>
              </a:pathLst>
            </a:custGeom>
            <a:solidFill>
              <a:srgbClr val="222F3F"/>
            </a:solidFill>
            <a:ln>
              <a:noFill/>
            </a:ln>
          </p:spPr>
          <p:txBody>
            <a:bodyPr spcFirstLastPara="1" wrap="square" lIns="121900" tIns="121900" rIns="121900" bIns="121900" anchor="ctr" anchorCtr="0">
              <a:noAutofit/>
            </a:bodyPr>
            <a:lstStyle/>
            <a:p>
              <a:endParaRPr sz="2400"/>
            </a:p>
          </p:txBody>
        </p:sp>
        <p:sp>
          <p:nvSpPr>
            <p:cNvPr id="355" name="Google Shape;355;p20"/>
            <p:cNvSpPr/>
            <p:nvPr/>
          </p:nvSpPr>
          <p:spPr>
            <a:xfrm>
              <a:off x="2234767" y="1364407"/>
              <a:ext cx="1323533" cy="543101"/>
            </a:xfrm>
            <a:custGeom>
              <a:avLst/>
              <a:gdLst/>
              <a:ahLst/>
              <a:cxnLst/>
              <a:rect l="l" t="t" r="r" b="b"/>
              <a:pathLst>
                <a:path w="33309" h="16356" extrusionOk="0">
                  <a:moveTo>
                    <a:pt x="7820" y="0"/>
                  </a:moveTo>
                  <a:cubicBezTo>
                    <a:pt x="6140" y="125"/>
                    <a:pt x="4486" y="426"/>
                    <a:pt x="2807" y="1053"/>
                  </a:cubicBezTo>
                  <a:cubicBezTo>
                    <a:pt x="2080" y="1379"/>
                    <a:pt x="1253" y="1780"/>
                    <a:pt x="827" y="2506"/>
                  </a:cubicBezTo>
                  <a:cubicBezTo>
                    <a:pt x="0" y="3760"/>
                    <a:pt x="100" y="5338"/>
                    <a:pt x="0" y="6792"/>
                  </a:cubicBezTo>
                  <a:cubicBezTo>
                    <a:pt x="0" y="8271"/>
                    <a:pt x="201" y="9724"/>
                    <a:pt x="201" y="11178"/>
                  </a:cubicBezTo>
                  <a:cubicBezTo>
                    <a:pt x="201" y="12431"/>
                    <a:pt x="627" y="13584"/>
                    <a:pt x="1128" y="14637"/>
                  </a:cubicBezTo>
                  <a:cubicBezTo>
                    <a:pt x="1523" y="15589"/>
                    <a:pt x="3446" y="16305"/>
                    <a:pt x="4623" y="16305"/>
                  </a:cubicBezTo>
                  <a:cubicBezTo>
                    <a:pt x="4716" y="16305"/>
                    <a:pt x="4805" y="16300"/>
                    <a:pt x="4887" y="16291"/>
                  </a:cubicBezTo>
                  <a:cubicBezTo>
                    <a:pt x="6366" y="16090"/>
                    <a:pt x="7820" y="16090"/>
                    <a:pt x="9173" y="16090"/>
                  </a:cubicBezTo>
                  <a:cubicBezTo>
                    <a:pt x="10737" y="16090"/>
                    <a:pt x="12232" y="16270"/>
                    <a:pt x="13709" y="16270"/>
                  </a:cubicBezTo>
                  <a:cubicBezTo>
                    <a:pt x="14220" y="16270"/>
                    <a:pt x="14729" y="16249"/>
                    <a:pt x="15238" y="16191"/>
                  </a:cubicBezTo>
                  <a:cubicBezTo>
                    <a:pt x="15984" y="16128"/>
                    <a:pt x="16731" y="16105"/>
                    <a:pt x="17480" y="16105"/>
                  </a:cubicBezTo>
                  <a:cubicBezTo>
                    <a:pt x="19146" y="16105"/>
                    <a:pt x="20828" y="16222"/>
                    <a:pt x="22557" y="16291"/>
                  </a:cubicBezTo>
                  <a:cubicBezTo>
                    <a:pt x="23008" y="16333"/>
                    <a:pt x="23459" y="16347"/>
                    <a:pt x="23910" y="16347"/>
                  </a:cubicBezTo>
                  <a:cubicBezTo>
                    <a:pt x="24812" y="16347"/>
                    <a:pt x="25715" y="16291"/>
                    <a:pt x="26617" y="16291"/>
                  </a:cubicBezTo>
                  <a:cubicBezTo>
                    <a:pt x="26782" y="16336"/>
                    <a:pt x="26949" y="16355"/>
                    <a:pt x="27116" y="16355"/>
                  </a:cubicBezTo>
                  <a:cubicBezTo>
                    <a:pt x="27784" y="16355"/>
                    <a:pt x="28461" y="16050"/>
                    <a:pt x="29123" y="15890"/>
                  </a:cubicBezTo>
                  <a:cubicBezTo>
                    <a:pt x="30903" y="15664"/>
                    <a:pt x="32456" y="14010"/>
                    <a:pt x="32782" y="12757"/>
                  </a:cubicBezTo>
                  <a:cubicBezTo>
                    <a:pt x="33309" y="11078"/>
                    <a:pt x="33208" y="9399"/>
                    <a:pt x="33083" y="7744"/>
                  </a:cubicBezTo>
                  <a:cubicBezTo>
                    <a:pt x="32983" y="6166"/>
                    <a:pt x="32882" y="4612"/>
                    <a:pt x="32682" y="3033"/>
                  </a:cubicBezTo>
                  <a:cubicBezTo>
                    <a:pt x="32582" y="1780"/>
                    <a:pt x="31329" y="526"/>
                    <a:pt x="30176" y="426"/>
                  </a:cubicBezTo>
                  <a:cubicBezTo>
                    <a:pt x="28923" y="326"/>
                    <a:pt x="27770" y="226"/>
                    <a:pt x="26517" y="226"/>
                  </a:cubicBezTo>
                  <a:cubicBezTo>
                    <a:pt x="25715" y="192"/>
                    <a:pt x="24913" y="181"/>
                    <a:pt x="24111" y="181"/>
                  </a:cubicBezTo>
                  <a:cubicBezTo>
                    <a:pt x="22506" y="181"/>
                    <a:pt x="20902" y="226"/>
                    <a:pt x="19298" y="226"/>
                  </a:cubicBezTo>
                  <a:lnTo>
                    <a:pt x="15664" y="226"/>
                  </a:lnTo>
                  <a:cubicBezTo>
                    <a:pt x="15380" y="192"/>
                    <a:pt x="15099" y="181"/>
                    <a:pt x="14820" y="181"/>
                  </a:cubicBezTo>
                  <a:cubicBezTo>
                    <a:pt x="14261" y="181"/>
                    <a:pt x="13709" y="226"/>
                    <a:pt x="13158" y="226"/>
                  </a:cubicBezTo>
                  <a:cubicBezTo>
                    <a:pt x="11379" y="226"/>
                    <a:pt x="9599" y="0"/>
                    <a:pt x="7820" y="0"/>
                  </a:cubicBezTo>
                  <a:close/>
                </a:path>
              </a:pathLst>
            </a:custGeom>
            <a:solidFill>
              <a:srgbClr val="B33F62"/>
            </a:solidFill>
            <a:ln>
              <a:noFill/>
            </a:ln>
          </p:spPr>
          <p:txBody>
            <a:bodyPr spcFirstLastPara="1" wrap="square" lIns="121900" tIns="121900" rIns="121900" bIns="121900" anchor="ctr" anchorCtr="0">
              <a:noAutofit/>
            </a:bodyPr>
            <a:lstStyle/>
            <a:p>
              <a:endParaRPr sz="2400"/>
            </a:p>
          </p:txBody>
        </p:sp>
        <p:sp>
          <p:nvSpPr>
            <p:cNvPr id="356" name="Google Shape;356;p20"/>
            <p:cNvSpPr/>
            <p:nvPr/>
          </p:nvSpPr>
          <p:spPr>
            <a:xfrm flipH="1">
              <a:off x="2103857" y="1400826"/>
              <a:ext cx="1381281" cy="423935"/>
            </a:xfrm>
            <a:custGeom>
              <a:avLst/>
              <a:gdLst/>
              <a:ahLst/>
              <a:cxnLst/>
              <a:rect l="l" t="t" r="r" b="b"/>
              <a:pathLst>
                <a:path w="28885" h="17419" extrusionOk="0">
                  <a:moveTo>
                    <a:pt x="0" y="0"/>
                  </a:moveTo>
                  <a:lnTo>
                    <a:pt x="0" y="17419"/>
                  </a:lnTo>
                  <a:lnTo>
                    <a:pt x="28885" y="17419"/>
                  </a:lnTo>
                  <a:lnTo>
                    <a:pt x="28885" y="0"/>
                  </a:lnTo>
                  <a:close/>
                </a:path>
              </a:pathLst>
            </a:custGeom>
            <a:noFill/>
            <a:ln>
              <a:noFill/>
            </a:ln>
          </p:spPr>
          <p:txBody>
            <a:bodyPr spcFirstLastPara="1" wrap="square" lIns="243833" tIns="121900" rIns="121900" bIns="121900" anchor="ctr" anchorCtr="0">
              <a:noAutofit/>
            </a:bodyPr>
            <a:lstStyle/>
            <a:p>
              <a:pPr algn="ctr">
                <a:buClr>
                  <a:srgbClr val="000000"/>
                </a:buClr>
                <a:buSzPts val="1100"/>
              </a:pPr>
              <a:r>
                <a:rPr lang="ru-RU" sz="2267" dirty="0">
                  <a:solidFill>
                    <a:schemeClr val="lt1"/>
                  </a:solidFill>
                  <a:latin typeface="Fira Sans Extra Condensed Medium"/>
                  <a:ea typeface="Fira Sans Extra Condensed Medium"/>
                  <a:cs typeface="Fira Sans Extra Condensed Medium"/>
                  <a:sym typeface="Fira Sans Extra Condensed Medium"/>
                </a:rPr>
                <a:t>ойындар</a:t>
              </a:r>
              <a:endParaRPr sz="1600" dirty="0">
                <a:solidFill>
                  <a:schemeClr val="lt1"/>
                </a:solidFill>
              </a:endParaRPr>
            </a:p>
          </p:txBody>
        </p:sp>
      </p:grpSp>
      <p:grpSp>
        <p:nvGrpSpPr>
          <p:cNvPr id="367" name="Google Shape;367;p20"/>
          <p:cNvGrpSpPr/>
          <p:nvPr/>
        </p:nvGrpSpPr>
        <p:grpSpPr>
          <a:xfrm>
            <a:off x="4716452" y="1736277"/>
            <a:ext cx="2148155" cy="4576535"/>
            <a:chOff x="3610968" y="1326951"/>
            <a:chExt cx="1611116" cy="3432401"/>
          </a:xfrm>
        </p:grpSpPr>
        <p:sp>
          <p:nvSpPr>
            <p:cNvPr id="369" name="Google Shape;369;p20"/>
            <p:cNvSpPr/>
            <p:nvPr/>
          </p:nvSpPr>
          <p:spPr>
            <a:xfrm>
              <a:off x="3610968" y="3588112"/>
              <a:ext cx="1419136" cy="1171240"/>
            </a:xfrm>
            <a:custGeom>
              <a:avLst/>
              <a:gdLst/>
              <a:ahLst/>
              <a:cxnLst/>
              <a:rect l="l" t="t" r="r" b="b"/>
              <a:pathLst>
                <a:path w="35715" h="35273" extrusionOk="0">
                  <a:moveTo>
                    <a:pt x="20206" y="983"/>
                  </a:moveTo>
                  <a:cubicBezTo>
                    <a:pt x="20497" y="983"/>
                    <a:pt x="20788" y="992"/>
                    <a:pt x="21078" y="1012"/>
                  </a:cubicBezTo>
                  <a:cubicBezTo>
                    <a:pt x="21496" y="1028"/>
                    <a:pt x="21917" y="1033"/>
                    <a:pt x="22341" y="1033"/>
                  </a:cubicBezTo>
                  <a:cubicBezTo>
                    <a:pt x="23414" y="1033"/>
                    <a:pt x="24502" y="996"/>
                    <a:pt x="25586" y="996"/>
                  </a:cubicBezTo>
                  <a:cubicBezTo>
                    <a:pt x="26742" y="996"/>
                    <a:pt x="27894" y="1038"/>
                    <a:pt x="29023" y="1212"/>
                  </a:cubicBezTo>
                  <a:cubicBezTo>
                    <a:pt x="30176" y="1438"/>
                    <a:pt x="31429" y="1438"/>
                    <a:pt x="32357" y="2365"/>
                  </a:cubicBezTo>
                  <a:cubicBezTo>
                    <a:pt x="33509" y="3418"/>
                    <a:pt x="34136" y="4671"/>
                    <a:pt x="34136" y="6225"/>
                  </a:cubicBezTo>
                  <a:cubicBezTo>
                    <a:pt x="34136" y="6851"/>
                    <a:pt x="34236" y="7603"/>
                    <a:pt x="34336" y="8330"/>
                  </a:cubicBezTo>
                  <a:cubicBezTo>
                    <a:pt x="34562" y="9683"/>
                    <a:pt x="34462" y="11037"/>
                    <a:pt x="34336" y="12290"/>
                  </a:cubicBezTo>
                  <a:cubicBezTo>
                    <a:pt x="34336" y="14495"/>
                    <a:pt x="34336" y="16576"/>
                    <a:pt x="34562" y="18656"/>
                  </a:cubicBezTo>
                  <a:cubicBezTo>
                    <a:pt x="34562" y="19182"/>
                    <a:pt x="34336" y="19608"/>
                    <a:pt x="34462" y="20009"/>
                  </a:cubicBezTo>
                  <a:cubicBezTo>
                    <a:pt x="34763" y="21588"/>
                    <a:pt x="34462" y="23042"/>
                    <a:pt x="34462" y="24395"/>
                  </a:cubicBezTo>
                  <a:cubicBezTo>
                    <a:pt x="34462" y="25548"/>
                    <a:pt x="34236" y="26601"/>
                    <a:pt x="34336" y="27754"/>
                  </a:cubicBezTo>
                  <a:cubicBezTo>
                    <a:pt x="34336" y="29007"/>
                    <a:pt x="34136" y="30260"/>
                    <a:pt x="33835" y="31513"/>
                  </a:cubicBezTo>
                  <a:cubicBezTo>
                    <a:pt x="33610" y="32240"/>
                    <a:pt x="33083" y="32967"/>
                    <a:pt x="32156" y="33167"/>
                  </a:cubicBezTo>
                  <a:cubicBezTo>
                    <a:pt x="31529" y="33292"/>
                    <a:pt x="31103" y="33794"/>
                    <a:pt x="30477" y="34120"/>
                  </a:cubicBezTo>
                  <a:cubicBezTo>
                    <a:pt x="29860" y="34300"/>
                    <a:pt x="29235" y="34336"/>
                    <a:pt x="28606" y="34336"/>
                  </a:cubicBezTo>
                  <a:cubicBezTo>
                    <a:pt x="28186" y="34336"/>
                    <a:pt x="27765" y="34320"/>
                    <a:pt x="27344" y="34320"/>
                  </a:cubicBezTo>
                  <a:cubicBezTo>
                    <a:pt x="26968" y="34341"/>
                    <a:pt x="26597" y="34349"/>
                    <a:pt x="26231" y="34349"/>
                  </a:cubicBezTo>
                  <a:cubicBezTo>
                    <a:pt x="25231" y="34349"/>
                    <a:pt x="24261" y="34291"/>
                    <a:pt x="23294" y="34291"/>
                  </a:cubicBezTo>
                  <a:cubicBezTo>
                    <a:pt x="22940" y="34291"/>
                    <a:pt x="22586" y="34299"/>
                    <a:pt x="22231" y="34320"/>
                  </a:cubicBezTo>
                  <a:cubicBezTo>
                    <a:pt x="21538" y="34353"/>
                    <a:pt x="20842" y="34365"/>
                    <a:pt x="20144" y="34365"/>
                  </a:cubicBezTo>
                  <a:cubicBezTo>
                    <a:pt x="18750" y="34365"/>
                    <a:pt x="17352" y="34320"/>
                    <a:pt x="15965" y="34320"/>
                  </a:cubicBezTo>
                  <a:cubicBezTo>
                    <a:pt x="13885" y="34320"/>
                    <a:pt x="11780" y="34420"/>
                    <a:pt x="9700" y="34420"/>
                  </a:cubicBezTo>
                  <a:cubicBezTo>
                    <a:pt x="8547" y="34420"/>
                    <a:pt x="7394" y="34420"/>
                    <a:pt x="6266" y="34220"/>
                  </a:cubicBezTo>
                  <a:cubicBezTo>
                    <a:pt x="5414" y="34019"/>
                    <a:pt x="4587" y="34220"/>
                    <a:pt x="3760" y="33794"/>
                  </a:cubicBezTo>
                  <a:cubicBezTo>
                    <a:pt x="2181" y="33067"/>
                    <a:pt x="1980" y="31613"/>
                    <a:pt x="1655" y="30160"/>
                  </a:cubicBezTo>
                  <a:cubicBezTo>
                    <a:pt x="1254" y="27954"/>
                    <a:pt x="1254" y="25774"/>
                    <a:pt x="1128" y="23568"/>
                  </a:cubicBezTo>
                  <a:cubicBezTo>
                    <a:pt x="1128" y="21688"/>
                    <a:pt x="1028" y="19909"/>
                    <a:pt x="1128" y="18129"/>
                  </a:cubicBezTo>
                  <a:cubicBezTo>
                    <a:pt x="1128" y="15523"/>
                    <a:pt x="1254" y="12916"/>
                    <a:pt x="1454" y="10310"/>
                  </a:cubicBezTo>
                  <a:cubicBezTo>
                    <a:pt x="1454" y="8631"/>
                    <a:pt x="1354" y="7077"/>
                    <a:pt x="1880" y="5398"/>
                  </a:cubicBezTo>
                  <a:cubicBezTo>
                    <a:pt x="2281" y="4044"/>
                    <a:pt x="3334" y="3092"/>
                    <a:pt x="4587" y="2465"/>
                  </a:cubicBezTo>
                  <a:cubicBezTo>
                    <a:pt x="5252" y="2190"/>
                    <a:pt x="5833" y="1726"/>
                    <a:pt x="6561" y="1726"/>
                  </a:cubicBezTo>
                  <a:cubicBezTo>
                    <a:pt x="6628" y="1726"/>
                    <a:pt x="6697" y="1730"/>
                    <a:pt x="6767" y="1738"/>
                  </a:cubicBezTo>
                  <a:cubicBezTo>
                    <a:pt x="8021" y="1538"/>
                    <a:pt x="9173" y="1112"/>
                    <a:pt x="10427" y="1112"/>
                  </a:cubicBezTo>
                  <a:lnTo>
                    <a:pt x="16692" y="1112"/>
                  </a:lnTo>
                  <a:cubicBezTo>
                    <a:pt x="17875" y="1112"/>
                    <a:pt x="19042" y="983"/>
                    <a:pt x="20206" y="983"/>
                  </a:cubicBezTo>
                  <a:close/>
                  <a:moveTo>
                    <a:pt x="21232" y="0"/>
                  </a:moveTo>
                  <a:cubicBezTo>
                    <a:pt x="20528" y="0"/>
                    <a:pt x="19815" y="31"/>
                    <a:pt x="19098" y="84"/>
                  </a:cubicBezTo>
                  <a:cubicBezTo>
                    <a:pt x="18658" y="134"/>
                    <a:pt x="18218" y="151"/>
                    <a:pt x="17777" y="151"/>
                  </a:cubicBezTo>
                  <a:cubicBezTo>
                    <a:pt x="16737" y="151"/>
                    <a:pt x="15689" y="55"/>
                    <a:pt x="14612" y="55"/>
                  </a:cubicBezTo>
                  <a:cubicBezTo>
                    <a:pt x="14297" y="55"/>
                    <a:pt x="13980" y="63"/>
                    <a:pt x="13660" y="84"/>
                  </a:cubicBezTo>
                  <a:cubicBezTo>
                    <a:pt x="13033" y="134"/>
                    <a:pt x="12381" y="134"/>
                    <a:pt x="11717" y="134"/>
                  </a:cubicBezTo>
                  <a:cubicBezTo>
                    <a:pt x="11053" y="134"/>
                    <a:pt x="10376" y="134"/>
                    <a:pt x="9700" y="184"/>
                  </a:cubicBezTo>
                  <a:cubicBezTo>
                    <a:pt x="8346" y="285"/>
                    <a:pt x="6993" y="811"/>
                    <a:pt x="5640" y="1012"/>
                  </a:cubicBezTo>
                  <a:cubicBezTo>
                    <a:pt x="3760" y="1212"/>
                    <a:pt x="2507" y="2265"/>
                    <a:pt x="1554" y="3718"/>
                  </a:cubicBezTo>
                  <a:cubicBezTo>
                    <a:pt x="828" y="4971"/>
                    <a:pt x="201" y="6225"/>
                    <a:pt x="401" y="7703"/>
                  </a:cubicBezTo>
                  <a:cubicBezTo>
                    <a:pt x="727" y="9583"/>
                    <a:pt x="401" y="11463"/>
                    <a:pt x="301" y="13242"/>
                  </a:cubicBezTo>
                  <a:cubicBezTo>
                    <a:pt x="201" y="14069"/>
                    <a:pt x="301" y="14796"/>
                    <a:pt x="201" y="15523"/>
                  </a:cubicBezTo>
                  <a:cubicBezTo>
                    <a:pt x="0" y="17102"/>
                    <a:pt x="101" y="18656"/>
                    <a:pt x="101" y="20235"/>
                  </a:cubicBezTo>
                  <a:cubicBezTo>
                    <a:pt x="101" y="20962"/>
                    <a:pt x="301" y="21789"/>
                    <a:pt x="201" y="22641"/>
                  </a:cubicBezTo>
                  <a:cubicBezTo>
                    <a:pt x="101" y="24520"/>
                    <a:pt x="201" y="26500"/>
                    <a:pt x="401" y="28380"/>
                  </a:cubicBezTo>
                  <a:cubicBezTo>
                    <a:pt x="627" y="29408"/>
                    <a:pt x="627" y="30561"/>
                    <a:pt x="1028" y="31613"/>
                  </a:cubicBezTo>
                  <a:cubicBezTo>
                    <a:pt x="2081" y="33794"/>
                    <a:pt x="3760" y="35047"/>
                    <a:pt x="6266" y="35172"/>
                  </a:cubicBezTo>
                  <a:cubicBezTo>
                    <a:pt x="7620" y="35172"/>
                    <a:pt x="8873" y="35272"/>
                    <a:pt x="10226" y="35272"/>
                  </a:cubicBezTo>
                  <a:cubicBezTo>
                    <a:pt x="11780" y="35272"/>
                    <a:pt x="13459" y="35172"/>
                    <a:pt x="15038" y="35172"/>
                  </a:cubicBezTo>
                  <a:cubicBezTo>
                    <a:pt x="15790" y="35172"/>
                    <a:pt x="16553" y="35217"/>
                    <a:pt x="17320" y="35217"/>
                  </a:cubicBezTo>
                  <a:cubicBezTo>
                    <a:pt x="17703" y="35217"/>
                    <a:pt x="18087" y="35206"/>
                    <a:pt x="18472" y="35172"/>
                  </a:cubicBezTo>
                  <a:cubicBezTo>
                    <a:pt x="18713" y="35143"/>
                    <a:pt x="18953" y="35133"/>
                    <a:pt x="19192" y="35133"/>
                  </a:cubicBezTo>
                  <a:cubicBezTo>
                    <a:pt x="19796" y="35133"/>
                    <a:pt x="20396" y="35199"/>
                    <a:pt x="21000" y="35199"/>
                  </a:cubicBezTo>
                  <a:cubicBezTo>
                    <a:pt x="21201" y="35199"/>
                    <a:pt x="21402" y="35191"/>
                    <a:pt x="21605" y="35172"/>
                  </a:cubicBezTo>
                  <a:cubicBezTo>
                    <a:pt x="21880" y="35130"/>
                    <a:pt x="22159" y="35116"/>
                    <a:pt x="22438" y="35116"/>
                  </a:cubicBezTo>
                  <a:cubicBezTo>
                    <a:pt x="22997" y="35116"/>
                    <a:pt x="23559" y="35172"/>
                    <a:pt x="24111" y="35172"/>
                  </a:cubicBezTo>
                  <a:cubicBezTo>
                    <a:pt x="24361" y="35145"/>
                    <a:pt x="24612" y="35134"/>
                    <a:pt x="24864" y="35134"/>
                  </a:cubicBezTo>
                  <a:cubicBezTo>
                    <a:pt x="25770" y="35134"/>
                    <a:pt x="26689" y="35272"/>
                    <a:pt x="27670" y="35272"/>
                  </a:cubicBezTo>
                  <a:cubicBezTo>
                    <a:pt x="28497" y="35172"/>
                    <a:pt x="29324" y="35047"/>
                    <a:pt x="30176" y="35047"/>
                  </a:cubicBezTo>
                  <a:cubicBezTo>
                    <a:pt x="30252" y="35060"/>
                    <a:pt x="30325" y="35066"/>
                    <a:pt x="30397" y="35066"/>
                  </a:cubicBezTo>
                  <a:cubicBezTo>
                    <a:pt x="31015" y="35066"/>
                    <a:pt x="31505" y="34622"/>
                    <a:pt x="32156" y="34420"/>
                  </a:cubicBezTo>
                  <a:cubicBezTo>
                    <a:pt x="33309" y="33919"/>
                    <a:pt x="34036" y="33067"/>
                    <a:pt x="34562" y="31914"/>
                  </a:cubicBezTo>
                  <a:cubicBezTo>
                    <a:pt x="35590" y="29633"/>
                    <a:pt x="35489" y="27227"/>
                    <a:pt x="35489" y="24821"/>
                  </a:cubicBezTo>
                  <a:cubicBezTo>
                    <a:pt x="35590" y="22841"/>
                    <a:pt x="35389" y="20962"/>
                    <a:pt x="35389" y="18982"/>
                  </a:cubicBezTo>
                  <a:cubicBezTo>
                    <a:pt x="35289" y="17102"/>
                    <a:pt x="35489" y="15122"/>
                    <a:pt x="35389" y="13242"/>
                  </a:cubicBezTo>
                  <a:cubicBezTo>
                    <a:pt x="35289" y="11037"/>
                    <a:pt x="35715" y="8731"/>
                    <a:pt x="35088" y="6651"/>
                  </a:cubicBezTo>
                  <a:cubicBezTo>
                    <a:pt x="34963" y="6124"/>
                    <a:pt x="34963" y="5723"/>
                    <a:pt x="34863" y="5297"/>
                  </a:cubicBezTo>
                  <a:cubicBezTo>
                    <a:pt x="34562" y="3618"/>
                    <a:pt x="34036" y="1964"/>
                    <a:pt x="32357" y="1212"/>
                  </a:cubicBezTo>
                  <a:cubicBezTo>
                    <a:pt x="30577" y="385"/>
                    <a:pt x="28597" y="385"/>
                    <a:pt x="26617" y="285"/>
                  </a:cubicBezTo>
                  <a:cubicBezTo>
                    <a:pt x="26204" y="235"/>
                    <a:pt x="25784" y="235"/>
                    <a:pt x="25351" y="235"/>
                  </a:cubicBezTo>
                  <a:cubicBezTo>
                    <a:pt x="24919" y="235"/>
                    <a:pt x="24474" y="235"/>
                    <a:pt x="24011" y="184"/>
                  </a:cubicBezTo>
                  <a:cubicBezTo>
                    <a:pt x="23106" y="55"/>
                    <a:pt x="22177" y="0"/>
                    <a:pt x="21232" y="0"/>
                  </a:cubicBezTo>
                  <a:close/>
                </a:path>
              </a:pathLst>
            </a:custGeom>
            <a:solidFill>
              <a:srgbClr val="222F3F"/>
            </a:solidFill>
            <a:ln>
              <a:noFill/>
            </a:ln>
          </p:spPr>
          <p:txBody>
            <a:bodyPr spcFirstLastPara="1" wrap="square" lIns="121900" tIns="121900" rIns="121900" bIns="121900" anchor="ctr" anchorCtr="0">
              <a:noAutofit/>
            </a:bodyPr>
            <a:lstStyle/>
            <a:p>
              <a:endParaRPr sz="2400"/>
            </a:p>
          </p:txBody>
        </p:sp>
        <p:grpSp>
          <p:nvGrpSpPr>
            <p:cNvPr id="376" name="Google Shape;376;p20"/>
            <p:cNvGrpSpPr/>
            <p:nvPr/>
          </p:nvGrpSpPr>
          <p:grpSpPr>
            <a:xfrm>
              <a:off x="3764087" y="1326951"/>
              <a:ext cx="1457997" cy="607685"/>
              <a:chOff x="3764087" y="1326951"/>
              <a:chExt cx="1457997" cy="607685"/>
            </a:xfrm>
          </p:grpSpPr>
          <p:sp>
            <p:nvSpPr>
              <p:cNvPr id="377" name="Google Shape;377;p20"/>
              <p:cNvSpPr/>
              <p:nvPr/>
            </p:nvSpPr>
            <p:spPr>
              <a:xfrm>
                <a:off x="3794962" y="1326951"/>
                <a:ext cx="1427122" cy="607685"/>
              </a:xfrm>
              <a:custGeom>
                <a:avLst/>
                <a:gdLst/>
                <a:ahLst/>
                <a:cxnLst/>
                <a:rect l="l" t="t" r="r" b="b"/>
                <a:pathLst>
                  <a:path w="35916" h="18301" extrusionOk="0">
                    <a:moveTo>
                      <a:pt x="26491" y="883"/>
                    </a:moveTo>
                    <a:cubicBezTo>
                      <a:pt x="26857" y="883"/>
                      <a:pt x="27219" y="894"/>
                      <a:pt x="27570" y="928"/>
                    </a:cubicBezTo>
                    <a:cubicBezTo>
                      <a:pt x="29750" y="1354"/>
                      <a:pt x="32156" y="1253"/>
                      <a:pt x="33710" y="3334"/>
                    </a:cubicBezTo>
                    <a:cubicBezTo>
                      <a:pt x="34462" y="4386"/>
                      <a:pt x="34562" y="5514"/>
                      <a:pt x="34562" y="6567"/>
                    </a:cubicBezTo>
                    <a:cubicBezTo>
                      <a:pt x="34662" y="8647"/>
                      <a:pt x="34462" y="10752"/>
                      <a:pt x="34336" y="12832"/>
                    </a:cubicBezTo>
                    <a:cubicBezTo>
                      <a:pt x="34336" y="13785"/>
                      <a:pt x="34462" y="14712"/>
                      <a:pt x="33935" y="15539"/>
                    </a:cubicBezTo>
                    <a:cubicBezTo>
                      <a:pt x="33509" y="16291"/>
                      <a:pt x="32783" y="17018"/>
                      <a:pt x="31730" y="17118"/>
                    </a:cubicBezTo>
                    <a:cubicBezTo>
                      <a:pt x="31335" y="17118"/>
                      <a:pt x="30955" y="17287"/>
                      <a:pt x="30525" y="17287"/>
                    </a:cubicBezTo>
                    <a:cubicBezTo>
                      <a:pt x="30381" y="17287"/>
                      <a:pt x="30232" y="17269"/>
                      <a:pt x="30076" y="17218"/>
                    </a:cubicBezTo>
                    <a:cubicBezTo>
                      <a:pt x="29516" y="17327"/>
                      <a:pt x="28956" y="17363"/>
                      <a:pt x="28398" y="17363"/>
                    </a:cubicBezTo>
                    <a:cubicBezTo>
                      <a:pt x="27280" y="17363"/>
                      <a:pt x="26166" y="17218"/>
                      <a:pt x="25063" y="17218"/>
                    </a:cubicBezTo>
                    <a:cubicBezTo>
                      <a:pt x="24748" y="17233"/>
                      <a:pt x="24431" y="17239"/>
                      <a:pt x="24112" y="17239"/>
                    </a:cubicBezTo>
                    <a:cubicBezTo>
                      <a:pt x="22199" y="17239"/>
                      <a:pt x="20226" y="17018"/>
                      <a:pt x="18271" y="17018"/>
                    </a:cubicBezTo>
                    <a:cubicBezTo>
                      <a:pt x="18088" y="17003"/>
                      <a:pt x="17904" y="16997"/>
                      <a:pt x="17721" y="16997"/>
                    </a:cubicBezTo>
                    <a:cubicBezTo>
                      <a:pt x="16836" y="16997"/>
                      <a:pt x="15959" y="17139"/>
                      <a:pt x="15125" y="17139"/>
                    </a:cubicBezTo>
                    <a:cubicBezTo>
                      <a:pt x="14952" y="17139"/>
                      <a:pt x="14781" y="17133"/>
                      <a:pt x="14612" y="17118"/>
                    </a:cubicBezTo>
                    <a:cubicBezTo>
                      <a:pt x="13823" y="17068"/>
                      <a:pt x="13064" y="17043"/>
                      <a:pt x="12322" y="17043"/>
                    </a:cubicBezTo>
                    <a:cubicBezTo>
                      <a:pt x="11579" y="17043"/>
                      <a:pt x="10853" y="17068"/>
                      <a:pt x="10126" y="17118"/>
                    </a:cubicBezTo>
                    <a:cubicBezTo>
                      <a:pt x="9499" y="17118"/>
                      <a:pt x="8873" y="17218"/>
                      <a:pt x="8346" y="17419"/>
                    </a:cubicBezTo>
                    <a:cubicBezTo>
                      <a:pt x="8032" y="17516"/>
                      <a:pt x="7694" y="17553"/>
                      <a:pt x="7353" y="17553"/>
                    </a:cubicBezTo>
                    <a:cubicBezTo>
                      <a:pt x="6906" y="17553"/>
                      <a:pt x="6453" y="17490"/>
                      <a:pt x="6041" y="17419"/>
                    </a:cubicBezTo>
                    <a:cubicBezTo>
                      <a:pt x="5314" y="17319"/>
                      <a:pt x="4487" y="17419"/>
                      <a:pt x="3760" y="17118"/>
                    </a:cubicBezTo>
                    <a:cubicBezTo>
                      <a:pt x="2381" y="16692"/>
                      <a:pt x="1454" y="15238"/>
                      <a:pt x="1254" y="13885"/>
                    </a:cubicBezTo>
                    <a:cubicBezTo>
                      <a:pt x="928" y="12306"/>
                      <a:pt x="828" y="10752"/>
                      <a:pt x="828" y="9273"/>
                    </a:cubicBezTo>
                    <a:cubicBezTo>
                      <a:pt x="828" y="7619"/>
                      <a:pt x="727" y="5940"/>
                      <a:pt x="1254" y="4386"/>
                    </a:cubicBezTo>
                    <a:cubicBezTo>
                      <a:pt x="1655" y="3334"/>
                      <a:pt x="2507" y="2281"/>
                      <a:pt x="3760" y="1880"/>
                    </a:cubicBezTo>
                    <a:cubicBezTo>
                      <a:pt x="5395" y="1316"/>
                      <a:pt x="7101" y="1246"/>
                      <a:pt x="8814" y="1246"/>
                    </a:cubicBezTo>
                    <a:cubicBezTo>
                      <a:pt x="9385" y="1246"/>
                      <a:pt x="9957" y="1253"/>
                      <a:pt x="10527" y="1253"/>
                    </a:cubicBezTo>
                    <a:cubicBezTo>
                      <a:pt x="12632" y="1253"/>
                      <a:pt x="14712" y="1354"/>
                      <a:pt x="16793" y="1354"/>
                    </a:cubicBezTo>
                    <a:cubicBezTo>
                      <a:pt x="17845" y="1253"/>
                      <a:pt x="18998" y="1128"/>
                      <a:pt x="20051" y="1128"/>
                    </a:cubicBezTo>
                    <a:cubicBezTo>
                      <a:pt x="21404" y="1028"/>
                      <a:pt x="22858" y="1028"/>
                      <a:pt x="24311" y="928"/>
                    </a:cubicBezTo>
                    <a:cubicBezTo>
                      <a:pt x="25013" y="928"/>
                      <a:pt x="25759" y="883"/>
                      <a:pt x="26491" y="883"/>
                    </a:cubicBezTo>
                    <a:close/>
                    <a:moveTo>
                      <a:pt x="26517" y="0"/>
                    </a:moveTo>
                    <a:cubicBezTo>
                      <a:pt x="24838" y="0"/>
                      <a:pt x="23184" y="101"/>
                      <a:pt x="21504" y="201"/>
                    </a:cubicBezTo>
                    <a:cubicBezTo>
                      <a:pt x="19625" y="301"/>
                      <a:pt x="17745" y="401"/>
                      <a:pt x="15765" y="401"/>
                    </a:cubicBezTo>
                    <a:cubicBezTo>
                      <a:pt x="14086" y="401"/>
                      <a:pt x="12407" y="301"/>
                      <a:pt x="10752" y="301"/>
                    </a:cubicBezTo>
                    <a:cubicBezTo>
                      <a:pt x="9073" y="401"/>
                      <a:pt x="7394" y="401"/>
                      <a:pt x="5740" y="627"/>
                    </a:cubicBezTo>
                    <a:cubicBezTo>
                      <a:pt x="4261" y="727"/>
                      <a:pt x="2908" y="1028"/>
                      <a:pt x="1755" y="2080"/>
                    </a:cubicBezTo>
                    <a:cubicBezTo>
                      <a:pt x="727" y="3008"/>
                      <a:pt x="401" y="4261"/>
                      <a:pt x="301" y="5740"/>
                    </a:cubicBezTo>
                    <a:cubicBezTo>
                      <a:pt x="0" y="8446"/>
                      <a:pt x="0" y="11153"/>
                      <a:pt x="401" y="13985"/>
                    </a:cubicBezTo>
                    <a:cubicBezTo>
                      <a:pt x="727" y="15965"/>
                      <a:pt x="1655" y="17319"/>
                      <a:pt x="3635" y="17945"/>
                    </a:cubicBezTo>
                    <a:cubicBezTo>
                      <a:pt x="4631" y="18198"/>
                      <a:pt x="5627" y="18301"/>
                      <a:pt x="6617" y="18301"/>
                    </a:cubicBezTo>
                    <a:cubicBezTo>
                      <a:pt x="7297" y="18301"/>
                      <a:pt x="7974" y="18252"/>
                      <a:pt x="8647" y="18171"/>
                    </a:cubicBezTo>
                    <a:cubicBezTo>
                      <a:pt x="10953" y="17945"/>
                      <a:pt x="13158" y="17945"/>
                      <a:pt x="15339" y="17945"/>
                    </a:cubicBezTo>
                    <a:cubicBezTo>
                      <a:pt x="16014" y="17916"/>
                      <a:pt x="16687" y="17904"/>
                      <a:pt x="17360" y="17904"/>
                    </a:cubicBezTo>
                    <a:cubicBezTo>
                      <a:pt x="18983" y="17904"/>
                      <a:pt x="20601" y="17975"/>
                      <a:pt x="22231" y="18045"/>
                    </a:cubicBezTo>
                    <a:cubicBezTo>
                      <a:pt x="24111" y="18045"/>
                      <a:pt x="25991" y="18045"/>
                      <a:pt x="27870" y="18171"/>
                    </a:cubicBezTo>
                    <a:cubicBezTo>
                      <a:pt x="29224" y="18171"/>
                      <a:pt x="30577" y="17945"/>
                      <a:pt x="32056" y="17845"/>
                    </a:cubicBezTo>
                    <a:cubicBezTo>
                      <a:pt x="32084" y="17859"/>
                      <a:pt x="32112" y="17865"/>
                      <a:pt x="32140" y="17865"/>
                    </a:cubicBezTo>
                    <a:cubicBezTo>
                      <a:pt x="32313" y="17865"/>
                      <a:pt x="32488" y="17630"/>
                      <a:pt x="32682" y="17544"/>
                    </a:cubicBezTo>
                    <a:cubicBezTo>
                      <a:pt x="34136" y="17319"/>
                      <a:pt x="35189" y="15865"/>
                      <a:pt x="35189" y="14612"/>
                    </a:cubicBezTo>
                    <a:cubicBezTo>
                      <a:pt x="35189" y="12532"/>
                      <a:pt x="35289" y="10426"/>
                      <a:pt x="35289" y="8446"/>
                    </a:cubicBezTo>
                    <a:cubicBezTo>
                      <a:pt x="35289" y="7093"/>
                      <a:pt x="35915" y="5639"/>
                      <a:pt x="35088" y="4261"/>
                    </a:cubicBezTo>
                    <a:cubicBezTo>
                      <a:pt x="34662" y="3534"/>
                      <a:pt x="34763" y="2607"/>
                      <a:pt x="34036" y="2080"/>
                    </a:cubicBezTo>
                    <a:cubicBezTo>
                      <a:pt x="33409" y="1554"/>
                      <a:pt x="32783" y="928"/>
                      <a:pt x="32056" y="727"/>
                    </a:cubicBezTo>
                    <a:cubicBezTo>
                      <a:pt x="30176" y="201"/>
                      <a:pt x="28296" y="0"/>
                      <a:pt x="26517" y="0"/>
                    </a:cubicBezTo>
                    <a:close/>
                  </a:path>
                </a:pathLst>
              </a:custGeom>
              <a:solidFill>
                <a:srgbClr val="222F3F"/>
              </a:solidFill>
              <a:ln>
                <a:noFill/>
              </a:ln>
            </p:spPr>
            <p:txBody>
              <a:bodyPr spcFirstLastPara="1" wrap="square" lIns="121900" tIns="121900" rIns="121900" bIns="121900" anchor="ctr" anchorCtr="0">
                <a:noAutofit/>
              </a:bodyPr>
              <a:lstStyle/>
              <a:p>
                <a:endParaRPr sz="2400"/>
              </a:p>
            </p:txBody>
          </p:sp>
          <p:sp>
            <p:nvSpPr>
              <p:cNvPr id="378" name="Google Shape;378;p20"/>
              <p:cNvSpPr/>
              <p:nvPr/>
            </p:nvSpPr>
            <p:spPr>
              <a:xfrm>
                <a:off x="3816229" y="1342562"/>
                <a:ext cx="1348447" cy="553561"/>
              </a:xfrm>
              <a:custGeom>
                <a:avLst/>
                <a:gdLst/>
                <a:ahLst/>
                <a:cxnLst/>
                <a:rect l="l" t="t" r="r" b="b"/>
                <a:pathLst>
                  <a:path w="33936" h="16671" extrusionOk="0">
                    <a:moveTo>
                      <a:pt x="25764" y="0"/>
                    </a:moveTo>
                    <a:cubicBezTo>
                      <a:pt x="25032" y="0"/>
                      <a:pt x="24286" y="45"/>
                      <a:pt x="23584" y="45"/>
                    </a:cubicBezTo>
                    <a:cubicBezTo>
                      <a:pt x="22131" y="145"/>
                      <a:pt x="20677" y="145"/>
                      <a:pt x="19324" y="245"/>
                    </a:cubicBezTo>
                    <a:cubicBezTo>
                      <a:pt x="18271" y="245"/>
                      <a:pt x="17118" y="370"/>
                      <a:pt x="16066" y="471"/>
                    </a:cubicBezTo>
                    <a:cubicBezTo>
                      <a:pt x="13985" y="471"/>
                      <a:pt x="11905" y="370"/>
                      <a:pt x="9800" y="370"/>
                    </a:cubicBezTo>
                    <a:cubicBezTo>
                      <a:pt x="9230" y="370"/>
                      <a:pt x="8658" y="363"/>
                      <a:pt x="8087" y="363"/>
                    </a:cubicBezTo>
                    <a:cubicBezTo>
                      <a:pt x="6374" y="363"/>
                      <a:pt x="4668" y="433"/>
                      <a:pt x="3033" y="997"/>
                    </a:cubicBezTo>
                    <a:cubicBezTo>
                      <a:pt x="1780" y="1398"/>
                      <a:pt x="928" y="2451"/>
                      <a:pt x="527" y="3503"/>
                    </a:cubicBezTo>
                    <a:cubicBezTo>
                      <a:pt x="0" y="5057"/>
                      <a:pt x="101" y="6736"/>
                      <a:pt x="101" y="8390"/>
                    </a:cubicBezTo>
                    <a:cubicBezTo>
                      <a:pt x="101" y="9869"/>
                      <a:pt x="201" y="11423"/>
                      <a:pt x="527" y="13002"/>
                    </a:cubicBezTo>
                    <a:cubicBezTo>
                      <a:pt x="727" y="14355"/>
                      <a:pt x="1654" y="15809"/>
                      <a:pt x="3033" y="16235"/>
                    </a:cubicBezTo>
                    <a:cubicBezTo>
                      <a:pt x="3760" y="16536"/>
                      <a:pt x="4587" y="16436"/>
                      <a:pt x="5314" y="16536"/>
                    </a:cubicBezTo>
                    <a:cubicBezTo>
                      <a:pt x="5726" y="16607"/>
                      <a:pt x="6179" y="16670"/>
                      <a:pt x="6626" y="16670"/>
                    </a:cubicBezTo>
                    <a:cubicBezTo>
                      <a:pt x="6967" y="16670"/>
                      <a:pt x="7305" y="16633"/>
                      <a:pt x="7619" y="16536"/>
                    </a:cubicBezTo>
                    <a:cubicBezTo>
                      <a:pt x="8146" y="16335"/>
                      <a:pt x="8772" y="16235"/>
                      <a:pt x="9399" y="16235"/>
                    </a:cubicBezTo>
                    <a:cubicBezTo>
                      <a:pt x="10126" y="16185"/>
                      <a:pt x="10852" y="16160"/>
                      <a:pt x="11595" y="16160"/>
                    </a:cubicBezTo>
                    <a:cubicBezTo>
                      <a:pt x="12337" y="16160"/>
                      <a:pt x="13096" y="16185"/>
                      <a:pt x="13885" y="16235"/>
                    </a:cubicBezTo>
                    <a:cubicBezTo>
                      <a:pt x="14054" y="16250"/>
                      <a:pt x="14225" y="16256"/>
                      <a:pt x="14398" y="16256"/>
                    </a:cubicBezTo>
                    <a:cubicBezTo>
                      <a:pt x="15232" y="16256"/>
                      <a:pt x="16109" y="16114"/>
                      <a:pt x="16994" y="16114"/>
                    </a:cubicBezTo>
                    <a:cubicBezTo>
                      <a:pt x="17177" y="16114"/>
                      <a:pt x="17361" y="16120"/>
                      <a:pt x="17544" y="16135"/>
                    </a:cubicBezTo>
                    <a:cubicBezTo>
                      <a:pt x="19499" y="16135"/>
                      <a:pt x="21472" y="16356"/>
                      <a:pt x="23385" y="16356"/>
                    </a:cubicBezTo>
                    <a:cubicBezTo>
                      <a:pt x="23704" y="16356"/>
                      <a:pt x="24021" y="16350"/>
                      <a:pt x="24336" y="16335"/>
                    </a:cubicBezTo>
                    <a:cubicBezTo>
                      <a:pt x="25439" y="16335"/>
                      <a:pt x="26553" y="16480"/>
                      <a:pt x="27671" y="16480"/>
                    </a:cubicBezTo>
                    <a:cubicBezTo>
                      <a:pt x="28229" y="16480"/>
                      <a:pt x="28789" y="16444"/>
                      <a:pt x="29349" y="16335"/>
                    </a:cubicBezTo>
                    <a:cubicBezTo>
                      <a:pt x="29505" y="16386"/>
                      <a:pt x="29654" y="16404"/>
                      <a:pt x="29798" y="16404"/>
                    </a:cubicBezTo>
                    <a:cubicBezTo>
                      <a:pt x="30228" y="16404"/>
                      <a:pt x="30608" y="16235"/>
                      <a:pt x="31003" y="16235"/>
                    </a:cubicBezTo>
                    <a:cubicBezTo>
                      <a:pt x="32056" y="16135"/>
                      <a:pt x="32782" y="15408"/>
                      <a:pt x="33208" y="14656"/>
                    </a:cubicBezTo>
                    <a:cubicBezTo>
                      <a:pt x="33735" y="13829"/>
                      <a:pt x="33609" y="12902"/>
                      <a:pt x="33609" y="11949"/>
                    </a:cubicBezTo>
                    <a:cubicBezTo>
                      <a:pt x="33735" y="9869"/>
                      <a:pt x="33935" y="7764"/>
                      <a:pt x="33835" y="5684"/>
                    </a:cubicBezTo>
                    <a:cubicBezTo>
                      <a:pt x="33835" y="4631"/>
                      <a:pt x="33735" y="3503"/>
                      <a:pt x="32983" y="2451"/>
                    </a:cubicBezTo>
                    <a:cubicBezTo>
                      <a:pt x="31429" y="370"/>
                      <a:pt x="29023" y="471"/>
                      <a:pt x="26843" y="45"/>
                    </a:cubicBezTo>
                    <a:cubicBezTo>
                      <a:pt x="26492" y="11"/>
                      <a:pt x="26130" y="0"/>
                      <a:pt x="25764" y="0"/>
                    </a:cubicBezTo>
                    <a:close/>
                  </a:path>
                </a:pathLst>
              </a:custGeom>
              <a:solidFill>
                <a:srgbClr val="7B1E7A"/>
              </a:solidFill>
              <a:ln>
                <a:noFill/>
              </a:ln>
            </p:spPr>
            <p:txBody>
              <a:bodyPr spcFirstLastPara="1" wrap="square" lIns="121900" tIns="121900" rIns="121900" bIns="121900" anchor="ctr" anchorCtr="0">
                <a:noAutofit/>
              </a:bodyPr>
              <a:lstStyle/>
              <a:p>
                <a:endParaRPr sz="2400"/>
              </a:p>
            </p:txBody>
          </p:sp>
          <p:sp>
            <p:nvSpPr>
              <p:cNvPr id="379" name="Google Shape;379;p20"/>
              <p:cNvSpPr/>
              <p:nvPr/>
            </p:nvSpPr>
            <p:spPr>
              <a:xfrm flipH="1">
                <a:off x="3764087" y="1395976"/>
                <a:ext cx="1381281" cy="423935"/>
              </a:xfrm>
              <a:custGeom>
                <a:avLst/>
                <a:gdLst/>
                <a:ahLst/>
                <a:cxnLst/>
                <a:rect l="l" t="t" r="r" b="b"/>
                <a:pathLst>
                  <a:path w="28885" h="17419" extrusionOk="0">
                    <a:moveTo>
                      <a:pt x="0" y="0"/>
                    </a:moveTo>
                    <a:lnTo>
                      <a:pt x="0" y="17419"/>
                    </a:lnTo>
                    <a:lnTo>
                      <a:pt x="28885" y="17419"/>
                    </a:lnTo>
                    <a:lnTo>
                      <a:pt x="28885" y="0"/>
                    </a:lnTo>
                    <a:close/>
                  </a:path>
                </a:pathLst>
              </a:custGeom>
              <a:noFill/>
              <a:ln>
                <a:noFill/>
              </a:ln>
            </p:spPr>
            <p:txBody>
              <a:bodyPr spcFirstLastPara="1" wrap="square" lIns="243833" tIns="121900" rIns="121900" bIns="121900" anchor="ctr" anchorCtr="0">
                <a:noAutofit/>
              </a:bodyPr>
              <a:lstStyle/>
              <a:p>
                <a:pPr algn="ctr">
                  <a:buClr>
                    <a:srgbClr val="000000"/>
                  </a:buClr>
                  <a:buSzPts val="1100"/>
                </a:pPr>
                <a:r>
                  <a:rPr lang="ru-RU" sz="2267" dirty="0">
                    <a:solidFill>
                      <a:schemeClr val="lt1"/>
                    </a:solidFill>
                    <a:latin typeface="Fira Sans Extra Condensed Medium"/>
                    <a:ea typeface="Fira Sans Extra Condensed Medium"/>
                    <a:cs typeface="Fira Sans Extra Condensed Medium"/>
                    <a:sym typeface="Fira Sans Extra Condensed Medium"/>
                  </a:rPr>
                  <a:t>кітаптар</a:t>
                </a:r>
                <a:endParaRPr sz="1600" dirty="0">
                  <a:solidFill>
                    <a:schemeClr val="lt1"/>
                  </a:solidFill>
                </a:endParaRPr>
              </a:p>
            </p:txBody>
          </p:sp>
        </p:grpSp>
      </p:grpSp>
      <p:grpSp>
        <p:nvGrpSpPr>
          <p:cNvPr id="385" name="Google Shape;385;p20"/>
          <p:cNvGrpSpPr/>
          <p:nvPr/>
        </p:nvGrpSpPr>
        <p:grpSpPr>
          <a:xfrm>
            <a:off x="6899511" y="1724377"/>
            <a:ext cx="2119094" cy="4580082"/>
            <a:chOff x="5242247" y="1316125"/>
            <a:chExt cx="1589320" cy="3435061"/>
          </a:xfrm>
        </p:grpSpPr>
        <p:sp>
          <p:nvSpPr>
            <p:cNvPr id="387" name="Google Shape;387;p20"/>
            <p:cNvSpPr/>
            <p:nvPr/>
          </p:nvSpPr>
          <p:spPr>
            <a:xfrm>
              <a:off x="5242247" y="3606444"/>
              <a:ext cx="1436102" cy="1144742"/>
            </a:xfrm>
            <a:custGeom>
              <a:avLst/>
              <a:gdLst/>
              <a:ahLst/>
              <a:cxnLst/>
              <a:rect l="l" t="t" r="r" b="b"/>
              <a:pathLst>
                <a:path w="36142" h="34475" extrusionOk="0">
                  <a:moveTo>
                    <a:pt x="12171" y="819"/>
                  </a:moveTo>
                  <a:cubicBezTo>
                    <a:pt x="12325" y="819"/>
                    <a:pt x="12478" y="822"/>
                    <a:pt x="12633" y="828"/>
                  </a:cubicBezTo>
                  <a:cubicBezTo>
                    <a:pt x="14838" y="928"/>
                    <a:pt x="17019" y="1028"/>
                    <a:pt x="19224" y="1028"/>
                  </a:cubicBezTo>
                  <a:cubicBezTo>
                    <a:pt x="21530" y="1128"/>
                    <a:pt x="23710" y="1128"/>
                    <a:pt x="26016" y="1128"/>
                  </a:cubicBezTo>
                  <a:cubicBezTo>
                    <a:pt x="28197" y="1128"/>
                    <a:pt x="30302" y="1229"/>
                    <a:pt x="32382" y="1554"/>
                  </a:cubicBezTo>
                  <a:cubicBezTo>
                    <a:pt x="33309" y="1655"/>
                    <a:pt x="34262" y="2808"/>
                    <a:pt x="34462" y="3735"/>
                  </a:cubicBezTo>
                  <a:cubicBezTo>
                    <a:pt x="34688" y="4687"/>
                    <a:pt x="34888" y="5514"/>
                    <a:pt x="34989" y="6367"/>
                  </a:cubicBezTo>
                  <a:cubicBezTo>
                    <a:pt x="34989" y="7720"/>
                    <a:pt x="34989" y="9073"/>
                    <a:pt x="35089" y="10326"/>
                  </a:cubicBezTo>
                  <a:cubicBezTo>
                    <a:pt x="35089" y="12106"/>
                    <a:pt x="34989" y="13885"/>
                    <a:pt x="35089" y="15539"/>
                  </a:cubicBezTo>
                  <a:cubicBezTo>
                    <a:pt x="35089" y="17219"/>
                    <a:pt x="34989" y="18898"/>
                    <a:pt x="34989" y="20552"/>
                  </a:cubicBezTo>
                  <a:cubicBezTo>
                    <a:pt x="34989" y="21805"/>
                    <a:pt x="34888" y="23058"/>
                    <a:pt x="34888" y="24412"/>
                  </a:cubicBezTo>
                  <a:cubicBezTo>
                    <a:pt x="34788" y="26091"/>
                    <a:pt x="34688" y="27870"/>
                    <a:pt x="34688" y="29550"/>
                  </a:cubicBezTo>
                  <a:cubicBezTo>
                    <a:pt x="34688" y="30803"/>
                    <a:pt x="33309" y="32557"/>
                    <a:pt x="32056" y="32983"/>
                  </a:cubicBezTo>
                  <a:cubicBezTo>
                    <a:pt x="30632" y="33458"/>
                    <a:pt x="29208" y="33515"/>
                    <a:pt x="27784" y="33515"/>
                  </a:cubicBezTo>
                  <a:cubicBezTo>
                    <a:pt x="27328" y="33515"/>
                    <a:pt x="26873" y="33510"/>
                    <a:pt x="26417" y="33510"/>
                  </a:cubicBezTo>
                  <a:cubicBezTo>
                    <a:pt x="25164" y="33510"/>
                    <a:pt x="23911" y="33554"/>
                    <a:pt x="22658" y="33554"/>
                  </a:cubicBezTo>
                  <a:cubicBezTo>
                    <a:pt x="22031" y="33554"/>
                    <a:pt x="21405" y="33543"/>
                    <a:pt x="20778" y="33510"/>
                  </a:cubicBezTo>
                  <a:cubicBezTo>
                    <a:pt x="20384" y="33498"/>
                    <a:pt x="19990" y="33493"/>
                    <a:pt x="19596" y="33493"/>
                  </a:cubicBezTo>
                  <a:cubicBezTo>
                    <a:pt x="17820" y="33493"/>
                    <a:pt x="16042" y="33591"/>
                    <a:pt x="14260" y="33591"/>
                  </a:cubicBezTo>
                  <a:cubicBezTo>
                    <a:pt x="13093" y="33591"/>
                    <a:pt x="11925" y="33549"/>
                    <a:pt x="10753" y="33409"/>
                  </a:cubicBezTo>
                  <a:cubicBezTo>
                    <a:pt x="10403" y="33388"/>
                    <a:pt x="10053" y="33380"/>
                    <a:pt x="9701" y="33380"/>
                  </a:cubicBezTo>
                  <a:cubicBezTo>
                    <a:pt x="8741" y="33380"/>
                    <a:pt x="7773" y="33438"/>
                    <a:pt x="6805" y="33438"/>
                  </a:cubicBezTo>
                  <a:cubicBezTo>
                    <a:pt x="6450" y="33438"/>
                    <a:pt x="6095" y="33430"/>
                    <a:pt x="5740" y="33409"/>
                  </a:cubicBezTo>
                  <a:cubicBezTo>
                    <a:pt x="3861" y="33409"/>
                    <a:pt x="2307" y="31931"/>
                    <a:pt x="1780" y="30176"/>
                  </a:cubicBezTo>
                  <a:cubicBezTo>
                    <a:pt x="1580" y="29550"/>
                    <a:pt x="1254" y="29023"/>
                    <a:pt x="1154" y="28397"/>
                  </a:cubicBezTo>
                  <a:cubicBezTo>
                    <a:pt x="1054" y="27870"/>
                    <a:pt x="953" y="27244"/>
                    <a:pt x="953" y="26617"/>
                  </a:cubicBezTo>
                  <a:cubicBezTo>
                    <a:pt x="728" y="23910"/>
                    <a:pt x="728" y="21179"/>
                    <a:pt x="853" y="18472"/>
                  </a:cubicBezTo>
                  <a:cubicBezTo>
                    <a:pt x="953" y="16592"/>
                    <a:pt x="1054" y="14612"/>
                    <a:pt x="1154" y="12732"/>
                  </a:cubicBezTo>
                  <a:cubicBezTo>
                    <a:pt x="1254" y="10226"/>
                    <a:pt x="1054" y="7720"/>
                    <a:pt x="1354" y="5314"/>
                  </a:cubicBezTo>
                  <a:cubicBezTo>
                    <a:pt x="1580" y="3534"/>
                    <a:pt x="2933" y="1655"/>
                    <a:pt x="4612" y="1655"/>
                  </a:cubicBezTo>
                  <a:cubicBezTo>
                    <a:pt x="7165" y="1560"/>
                    <a:pt x="9629" y="819"/>
                    <a:pt x="12171" y="819"/>
                  </a:cubicBezTo>
                  <a:close/>
                  <a:moveTo>
                    <a:pt x="12565" y="1"/>
                  </a:moveTo>
                  <a:cubicBezTo>
                    <a:pt x="12062" y="1"/>
                    <a:pt x="11563" y="26"/>
                    <a:pt x="11079" y="101"/>
                  </a:cubicBezTo>
                  <a:cubicBezTo>
                    <a:pt x="9299" y="301"/>
                    <a:pt x="7420" y="301"/>
                    <a:pt x="5866" y="727"/>
                  </a:cubicBezTo>
                  <a:cubicBezTo>
                    <a:pt x="5714" y="712"/>
                    <a:pt x="5567" y="705"/>
                    <a:pt x="5424" y="705"/>
                  </a:cubicBezTo>
                  <a:cubicBezTo>
                    <a:pt x="4384" y="705"/>
                    <a:pt x="3560" y="1080"/>
                    <a:pt x="2833" y="1454"/>
                  </a:cubicBezTo>
                  <a:cubicBezTo>
                    <a:pt x="1254" y="2281"/>
                    <a:pt x="628" y="3735"/>
                    <a:pt x="527" y="5314"/>
                  </a:cubicBezTo>
                  <a:cubicBezTo>
                    <a:pt x="327" y="7820"/>
                    <a:pt x="427" y="10326"/>
                    <a:pt x="327" y="12732"/>
                  </a:cubicBezTo>
                  <a:cubicBezTo>
                    <a:pt x="327" y="14286"/>
                    <a:pt x="227" y="15865"/>
                    <a:pt x="101" y="17319"/>
                  </a:cubicBezTo>
                  <a:cubicBezTo>
                    <a:pt x="101" y="18898"/>
                    <a:pt x="1" y="20352"/>
                    <a:pt x="1" y="21905"/>
                  </a:cubicBezTo>
                  <a:cubicBezTo>
                    <a:pt x="1" y="23058"/>
                    <a:pt x="101" y="24211"/>
                    <a:pt x="101" y="25364"/>
                  </a:cubicBezTo>
                  <a:cubicBezTo>
                    <a:pt x="227" y="26617"/>
                    <a:pt x="227" y="27770"/>
                    <a:pt x="527" y="28923"/>
                  </a:cubicBezTo>
                  <a:cubicBezTo>
                    <a:pt x="728" y="29750"/>
                    <a:pt x="1054" y="30477"/>
                    <a:pt x="1480" y="31204"/>
                  </a:cubicBezTo>
                  <a:cubicBezTo>
                    <a:pt x="2407" y="32783"/>
                    <a:pt x="3460" y="34036"/>
                    <a:pt x="5440" y="34136"/>
                  </a:cubicBezTo>
                  <a:cubicBezTo>
                    <a:pt x="7319" y="34337"/>
                    <a:pt x="9199" y="34236"/>
                    <a:pt x="11179" y="34337"/>
                  </a:cubicBezTo>
                  <a:cubicBezTo>
                    <a:pt x="12728" y="34337"/>
                    <a:pt x="14278" y="34475"/>
                    <a:pt x="15840" y="34475"/>
                  </a:cubicBezTo>
                  <a:cubicBezTo>
                    <a:pt x="16273" y="34475"/>
                    <a:pt x="16708" y="34464"/>
                    <a:pt x="17144" y="34437"/>
                  </a:cubicBezTo>
                  <a:cubicBezTo>
                    <a:pt x="17662" y="34403"/>
                    <a:pt x="18183" y="34392"/>
                    <a:pt x="18704" y="34392"/>
                  </a:cubicBezTo>
                  <a:cubicBezTo>
                    <a:pt x="19748" y="34392"/>
                    <a:pt x="20795" y="34437"/>
                    <a:pt x="21831" y="34437"/>
                  </a:cubicBezTo>
                  <a:cubicBezTo>
                    <a:pt x="22658" y="34437"/>
                    <a:pt x="23610" y="34337"/>
                    <a:pt x="24437" y="34337"/>
                  </a:cubicBezTo>
                  <a:cubicBezTo>
                    <a:pt x="24788" y="34303"/>
                    <a:pt x="25125" y="34292"/>
                    <a:pt x="25457" y="34292"/>
                  </a:cubicBezTo>
                  <a:cubicBezTo>
                    <a:pt x="26122" y="34292"/>
                    <a:pt x="26768" y="34337"/>
                    <a:pt x="27470" y="34337"/>
                  </a:cubicBezTo>
                  <a:cubicBezTo>
                    <a:pt x="28923" y="34337"/>
                    <a:pt x="30402" y="34337"/>
                    <a:pt x="31856" y="34036"/>
                  </a:cubicBezTo>
                  <a:cubicBezTo>
                    <a:pt x="33209" y="33610"/>
                    <a:pt x="34362" y="32983"/>
                    <a:pt x="34989" y="31630"/>
                  </a:cubicBezTo>
                  <a:cubicBezTo>
                    <a:pt x="35314" y="30903"/>
                    <a:pt x="35415" y="30051"/>
                    <a:pt x="35515" y="29224"/>
                  </a:cubicBezTo>
                  <a:cubicBezTo>
                    <a:pt x="35941" y="26291"/>
                    <a:pt x="35715" y="23284"/>
                    <a:pt x="35941" y="20251"/>
                  </a:cubicBezTo>
                  <a:cubicBezTo>
                    <a:pt x="36141" y="18372"/>
                    <a:pt x="36041" y="16492"/>
                    <a:pt x="36041" y="14612"/>
                  </a:cubicBezTo>
                  <a:cubicBezTo>
                    <a:pt x="35816" y="10953"/>
                    <a:pt x="36041" y="7194"/>
                    <a:pt x="35615" y="3534"/>
                  </a:cubicBezTo>
                  <a:cubicBezTo>
                    <a:pt x="35515" y="2607"/>
                    <a:pt x="34061" y="1028"/>
                    <a:pt x="33209" y="928"/>
                  </a:cubicBezTo>
                  <a:cubicBezTo>
                    <a:pt x="32282" y="727"/>
                    <a:pt x="31229" y="502"/>
                    <a:pt x="30302" y="502"/>
                  </a:cubicBezTo>
                  <a:cubicBezTo>
                    <a:pt x="29249" y="402"/>
                    <a:pt x="28197" y="402"/>
                    <a:pt x="27169" y="402"/>
                  </a:cubicBezTo>
                  <a:cubicBezTo>
                    <a:pt x="27058" y="380"/>
                    <a:pt x="26942" y="373"/>
                    <a:pt x="26824" y="373"/>
                  </a:cubicBezTo>
                  <a:cubicBezTo>
                    <a:pt x="26501" y="373"/>
                    <a:pt x="26158" y="430"/>
                    <a:pt x="25835" y="430"/>
                  </a:cubicBezTo>
                  <a:cubicBezTo>
                    <a:pt x="25717" y="430"/>
                    <a:pt x="25601" y="423"/>
                    <a:pt x="25490" y="402"/>
                  </a:cubicBezTo>
                  <a:cubicBezTo>
                    <a:pt x="23911" y="402"/>
                    <a:pt x="22357" y="301"/>
                    <a:pt x="20778" y="301"/>
                  </a:cubicBezTo>
                  <a:cubicBezTo>
                    <a:pt x="19024" y="201"/>
                    <a:pt x="17344" y="201"/>
                    <a:pt x="15565" y="101"/>
                  </a:cubicBezTo>
                  <a:cubicBezTo>
                    <a:pt x="14596" y="101"/>
                    <a:pt x="13571" y="1"/>
                    <a:pt x="12565" y="1"/>
                  </a:cubicBezTo>
                  <a:close/>
                </a:path>
              </a:pathLst>
            </a:custGeom>
            <a:solidFill>
              <a:srgbClr val="222F3F"/>
            </a:solidFill>
            <a:ln>
              <a:noFill/>
            </a:ln>
          </p:spPr>
          <p:txBody>
            <a:bodyPr spcFirstLastPara="1" wrap="square" lIns="121900" tIns="121900" rIns="121900" bIns="121900" anchor="ctr" anchorCtr="0">
              <a:noAutofit/>
            </a:bodyPr>
            <a:lstStyle/>
            <a:p>
              <a:endParaRPr sz="2400"/>
            </a:p>
          </p:txBody>
        </p:sp>
        <p:grpSp>
          <p:nvGrpSpPr>
            <p:cNvPr id="394" name="Google Shape;394;p20"/>
            <p:cNvGrpSpPr/>
            <p:nvPr/>
          </p:nvGrpSpPr>
          <p:grpSpPr>
            <a:xfrm>
              <a:off x="5412392" y="1316125"/>
              <a:ext cx="1419175" cy="604763"/>
              <a:chOff x="5412392" y="1316125"/>
              <a:chExt cx="1419175" cy="604763"/>
            </a:xfrm>
          </p:grpSpPr>
          <p:sp>
            <p:nvSpPr>
              <p:cNvPr id="395" name="Google Shape;395;p20"/>
              <p:cNvSpPr/>
              <p:nvPr/>
            </p:nvSpPr>
            <p:spPr>
              <a:xfrm>
                <a:off x="5412392" y="1316125"/>
                <a:ext cx="1419175" cy="604763"/>
              </a:xfrm>
              <a:custGeom>
                <a:avLst/>
                <a:gdLst/>
                <a:ahLst/>
                <a:cxnLst/>
                <a:rect l="l" t="t" r="r" b="b"/>
                <a:pathLst>
                  <a:path w="35716" h="18213" extrusionOk="0">
                    <a:moveTo>
                      <a:pt x="24767" y="686"/>
                    </a:moveTo>
                    <a:cubicBezTo>
                      <a:pt x="25767" y="686"/>
                      <a:pt x="26750" y="757"/>
                      <a:pt x="27796" y="828"/>
                    </a:cubicBezTo>
                    <a:cubicBezTo>
                      <a:pt x="29149" y="828"/>
                      <a:pt x="30603" y="1053"/>
                      <a:pt x="32056" y="1053"/>
                    </a:cubicBezTo>
                    <a:cubicBezTo>
                      <a:pt x="32104" y="1049"/>
                      <a:pt x="32152" y="1046"/>
                      <a:pt x="32201" y="1046"/>
                    </a:cubicBezTo>
                    <a:cubicBezTo>
                      <a:pt x="33229" y="1046"/>
                      <a:pt x="34467" y="2042"/>
                      <a:pt x="34563" y="3334"/>
                    </a:cubicBezTo>
                    <a:cubicBezTo>
                      <a:pt x="34788" y="4813"/>
                      <a:pt x="34688" y="6166"/>
                      <a:pt x="34788" y="7519"/>
                    </a:cubicBezTo>
                    <a:cubicBezTo>
                      <a:pt x="34888" y="9299"/>
                      <a:pt x="34788" y="11078"/>
                      <a:pt x="34989" y="12732"/>
                    </a:cubicBezTo>
                    <a:cubicBezTo>
                      <a:pt x="35089" y="13885"/>
                      <a:pt x="34888" y="15038"/>
                      <a:pt x="33936" y="15765"/>
                    </a:cubicBezTo>
                    <a:cubicBezTo>
                      <a:pt x="33320" y="16296"/>
                      <a:pt x="32631" y="16990"/>
                      <a:pt x="31672" y="16990"/>
                    </a:cubicBezTo>
                    <a:cubicBezTo>
                      <a:pt x="31500" y="16990"/>
                      <a:pt x="31319" y="16967"/>
                      <a:pt x="31129" y="16918"/>
                    </a:cubicBezTo>
                    <a:cubicBezTo>
                      <a:pt x="30374" y="17099"/>
                      <a:pt x="29600" y="17144"/>
                      <a:pt x="28816" y="17144"/>
                    </a:cubicBezTo>
                    <a:cubicBezTo>
                      <a:pt x="28027" y="17144"/>
                      <a:pt x="27227" y="17098"/>
                      <a:pt x="26424" y="17098"/>
                    </a:cubicBezTo>
                    <a:cubicBezTo>
                      <a:pt x="26146" y="17098"/>
                      <a:pt x="25868" y="17104"/>
                      <a:pt x="25590" y="17118"/>
                    </a:cubicBezTo>
                    <a:cubicBezTo>
                      <a:pt x="25410" y="17146"/>
                      <a:pt x="25229" y="17156"/>
                      <a:pt x="25048" y="17156"/>
                    </a:cubicBezTo>
                    <a:cubicBezTo>
                      <a:pt x="24394" y="17156"/>
                      <a:pt x="23731" y="17018"/>
                      <a:pt x="23084" y="17018"/>
                    </a:cubicBezTo>
                    <a:cubicBezTo>
                      <a:pt x="21841" y="17018"/>
                      <a:pt x="20517" y="16890"/>
                      <a:pt x="19178" y="16890"/>
                    </a:cubicBezTo>
                    <a:cubicBezTo>
                      <a:pt x="18843" y="16890"/>
                      <a:pt x="18507" y="16898"/>
                      <a:pt x="18171" y="16918"/>
                    </a:cubicBezTo>
                    <a:cubicBezTo>
                      <a:pt x="16818" y="17018"/>
                      <a:pt x="15465" y="17018"/>
                      <a:pt x="14111" y="17018"/>
                    </a:cubicBezTo>
                    <a:cubicBezTo>
                      <a:pt x="12131" y="17118"/>
                      <a:pt x="10026" y="17244"/>
                      <a:pt x="8046" y="17344"/>
                    </a:cubicBezTo>
                    <a:cubicBezTo>
                      <a:pt x="6592" y="17344"/>
                      <a:pt x="5239" y="17344"/>
                      <a:pt x="3760" y="17244"/>
                    </a:cubicBezTo>
                    <a:cubicBezTo>
                      <a:pt x="2833" y="17118"/>
                      <a:pt x="1480" y="15464"/>
                      <a:pt x="1354" y="14512"/>
                    </a:cubicBezTo>
                    <a:cubicBezTo>
                      <a:pt x="1254" y="13058"/>
                      <a:pt x="953" y="11605"/>
                      <a:pt x="853" y="10226"/>
                    </a:cubicBezTo>
                    <a:cubicBezTo>
                      <a:pt x="853" y="8973"/>
                      <a:pt x="1054" y="7845"/>
                      <a:pt x="1054" y="6692"/>
                    </a:cubicBezTo>
                    <a:cubicBezTo>
                      <a:pt x="1054" y="5339"/>
                      <a:pt x="1354" y="4186"/>
                      <a:pt x="1780" y="3033"/>
                    </a:cubicBezTo>
                    <a:cubicBezTo>
                      <a:pt x="2106" y="2206"/>
                      <a:pt x="2833" y="1780"/>
                      <a:pt x="3560" y="1579"/>
                    </a:cubicBezTo>
                    <a:cubicBezTo>
                      <a:pt x="6267" y="828"/>
                      <a:pt x="9099" y="1053"/>
                      <a:pt x="11806" y="953"/>
                    </a:cubicBezTo>
                    <a:cubicBezTo>
                      <a:pt x="12637" y="953"/>
                      <a:pt x="13433" y="918"/>
                      <a:pt x="14227" y="918"/>
                    </a:cubicBezTo>
                    <a:cubicBezTo>
                      <a:pt x="14942" y="918"/>
                      <a:pt x="15656" y="946"/>
                      <a:pt x="16392" y="1053"/>
                    </a:cubicBezTo>
                    <a:cubicBezTo>
                      <a:pt x="16495" y="1067"/>
                      <a:pt x="16597" y="1073"/>
                      <a:pt x="16700" y="1073"/>
                    </a:cubicBezTo>
                    <a:cubicBezTo>
                      <a:pt x="17220" y="1073"/>
                      <a:pt x="17729" y="924"/>
                      <a:pt x="18236" y="924"/>
                    </a:cubicBezTo>
                    <a:cubicBezTo>
                      <a:pt x="18357" y="924"/>
                      <a:pt x="18477" y="932"/>
                      <a:pt x="18598" y="953"/>
                    </a:cubicBezTo>
                    <a:cubicBezTo>
                      <a:pt x="18948" y="953"/>
                      <a:pt x="19344" y="997"/>
                      <a:pt x="19687" y="997"/>
                    </a:cubicBezTo>
                    <a:cubicBezTo>
                      <a:pt x="19859" y="997"/>
                      <a:pt x="20018" y="986"/>
                      <a:pt x="20151" y="953"/>
                    </a:cubicBezTo>
                    <a:cubicBezTo>
                      <a:pt x="20728" y="840"/>
                      <a:pt x="21304" y="840"/>
                      <a:pt x="21868" y="840"/>
                    </a:cubicBezTo>
                    <a:cubicBezTo>
                      <a:pt x="22432" y="840"/>
                      <a:pt x="22984" y="840"/>
                      <a:pt x="23510" y="727"/>
                    </a:cubicBezTo>
                    <a:cubicBezTo>
                      <a:pt x="23936" y="698"/>
                      <a:pt x="24353" y="686"/>
                      <a:pt x="24767" y="686"/>
                    </a:cubicBezTo>
                    <a:close/>
                    <a:moveTo>
                      <a:pt x="23710" y="0"/>
                    </a:moveTo>
                    <a:cubicBezTo>
                      <a:pt x="21931" y="0"/>
                      <a:pt x="20151" y="0"/>
                      <a:pt x="18397" y="101"/>
                    </a:cubicBezTo>
                    <a:cubicBezTo>
                      <a:pt x="17628" y="101"/>
                      <a:pt x="16860" y="145"/>
                      <a:pt x="16121" y="145"/>
                    </a:cubicBezTo>
                    <a:cubicBezTo>
                      <a:pt x="15752" y="145"/>
                      <a:pt x="15389" y="134"/>
                      <a:pt x="15039" y="101"/>
                    </a:cubicBezTo>
                    <a:cubicBezTo>
                      <a:pt x="14614" y="53"/>
                      <a:pt x="14197" y="34"/>
                      <a:pt x="13786" y="34"/>
                    </a:cubicBezTo>
                    <a:cubicBezTo>
                      <a:pt x="12469" y="34"/>
                      <a:pt x="11205" y="231"/>
                      <a:pt x="9926" y="326"/>
                    </a:cubicBezTo>
                    <a:cubicBezTo>
                      <a:pt x="9181" y="397"/>
                      <a:pt x="8450" y="468"/>
                      <a:pt x="7713" y="468"/>
                    </a:cubicBezTo>
                    <a:cubicBezTo>
                      <a:pt x="7407" y="468"/>
                      <a:pt x="7101" y="456"/>
                      <a:pt x="6793" y="427"/>
                    </a:cubicBezTo>
                    <a:cubicBezTo>
                      <a:pt x="6511" y="400"/>
                      <a:pt x="6231" y="387"/>
                      <a:pt x="5951" y="387"/>
                    </a:cubicBezTo>
                    <a:cubicBezTo>
                      <a:pt x="5188" y="387"/>
                      <a:pt x="4431" y="480"/>
                      <a:pt x="3660" y="627"/>
                    </a:cubicBezTo>
                    <a:cubicBezTo>
                      <a:pt x="2507" y="828"/>
                      <a:pt x="1480" y="1454"/>
                      <a:pt x="1054" y="2507"/>
                    </a:cubicBezTo>
                    <a:cubicBezTo>
                      <a:pt x="527" y="3760"/>
                      <a:pt x="227" y="5013"/>
                      <a:pt x="101" y="6366"/>
                    </a:cubicBezTo>
                    <a:cubicBezTo>
                      <a:pt x="1" y="7845"/>
                      <a:pt x="1" y="9399"/>
                      <a:pt x="101" y="10978"/>
                    </a:cubicBezTo>
                    <a:cubicBezTo>
                      <a:pt x="101" y="12432"/>
                      <a:pt x="1" y="13885"/>
                      <a:pt x="527" y="15364"/>
                    </a:cubicBezTo>
                    <a:cubicBezTo>
                      <a:pt x="953" y="16392"/>
                      <a:pt x="1580" y="17118"/>
                      <a:pt x="2607" y="17745"/>
                    </a:cubicBezTo>
                    <a:cubicBezTo>
                      <a:pt x="3298" y="18117"/>
                      <a:pt x="4026" y="18207"/>
                      <a:pt x="4757" y="18207"/>
                    </a:cubicBezTo>
                    <a:cubicBezTo>
                      <a:pt x="5440" y="18207"/>
                      <a:pt x="6126" y="18129"/>
                      <a:pt x="6785" y="18129"/>
                    </a:cubicBezTo>
                    <a:cubicBezTo>
                      <a:pt x="7034" y="18129"/>
                      <a:pt x="7280" y="18140"/>
                      <a:pt x="7520" y="18171"/>
                    </a:cubicBezTo>
                    <a:cubicBezTo>
                      <a:pt x="7887" y="18200"/>
                      <a:pt x="8254" y="18212"/>
                      <a:pt x="8621" y="18212"/>
                    </a:cubicBezTo>
                    <a:cubicBezTo>
                      <a:pt x="9507" y="18212"/>
                      <a:pt x="10393" y="18142"/>
                      <a:pt x="11279" y="18071"/>
                    </a:cubicBezTo>
                    <a:cubicBezTo>
                      <a:pt x="12154" y="17904"/>
                      <a:pt x="13028" y="17720"/>
                      <a:pt x="13888" y="17720"/>
                    </a:cubicBezTo>
                    <a:cubicBezTo>
                      <a:pt x="14063" y="17720"/>
                      <a:pt x="14238" y="17728"/>
                      <a:pt x="14412" y="17745"/>
                    </a:cubicBezTo>
                    <a:cubicBezTo>
                      <a:pt x="15465" y="17745"/>
                      <a:pt x="16618" y="17645"/>
                      <a:pt x="17645" y="17645"/>
                    </a:cubicBezTo>
                    <a:cubicBezTo>
                      <a:pt x="19650" y="17645"/>
                      <a:pt x="21630" y="17745"/>
                      <a:pt x="23610" y="17745"/>
                    </a:cubicBezTo>
                    <a:cubicBezTo>
                      <a:pt x="25064" y="17745"/>
                      <a:pt x="26542" y="17870"/>
                      <a:pt x="27996" y="17970"/>
                    </a:cubicBezTo>
                    <a:cubicBezTo>
                      <a:pt x="28158" y="17981"/>
                      <a:pt x="28318" y="17986"/>
                      <a:pt x="28479" y="17986"/>
                    </a:cubicBezTo>
                    <a:cubicBezTo>
                      <a:pt x="29858" y="17986"/>
                      <a:pt x="31190" y="17634"/>
                      <a:pt x="32583" y="17544"/>
                    </a:cubicBezTo>
                    <a:cubicBezTo>
                      <a:pt x="34061" y="17444"/>
                      <a:pt x="35089" y="16392"/>
                      <a:pt x="35415" y="15038"/>
                    </a:cubicBezTo>
                    <a:cubicBezTo>
                      <a:pt x="35615" y="14311"/>
                      <a:pt x="35515" y="13484"/>
                      <a:pt x="35615" y="12732"/>
                    </a:cubicBezTo>
                    <a:cubicBezTo>
                      <a:pt x="35715" y="11479"/>
                      <a:pt x="35715" y="10126"/>
                      <a:pt x="35715" y="8873"/>
                    </a:cubicBezTo>
                    <a:cubicBezTo>
                      <a:pt x="35615" y="7219"/>
                      <a:pt x="35515" y="5439"/>
                      <a:pt x="35415" y="3660"/>
                    </a:cubicBezTo>
                    <a:cubicBezTo>
                      <a:pt x="35515" y="2707"/>
                      <a:pt x="34162" y="727"/>
                      <a:pt x="33309" y="527"/>
                    </a:cubicBezTo>
                    <a:cubicBezTo>
                      <a:pt x="32182" y="326"/>
                      <a:pt x="30928" y="201"/>
                      <a:pt x="29776" y="101"/>
                    </a:cubicBezTo>
                    <a:cubicBezTo>
                      <a:pt x="27796" y="0"/>
                      <a:pt x="25690" y="0"/>
                      <a:pt x="23710" y="0"/>
                    </a:cubicBezTo>
                    <a:close/>
                  </a:path>
                </a:pathLst>
              </a:custGeom>
              <a:solidFill>
                <a:srgbClr val="222F3F"/>
              </a:solidFill>
              <a:ln>
                <a:noFill/>
              </a:ln>
            </p:spPr>
            <p:txBody>
              <a:bodyPr spcFirstLastPara="1" wrap="square" lIns="121900" tIns="121900" rIns="121900" bIns="121900" anchor="ctr" anchorCtr="0">
                <a:noAutofit/>
              </a:bodyPr>
              <a:lstStyle/>
              <a:p>
                <a:endParaRPr sz="2400"/>
              </a:p>
            </p:txBody>
          </p:sp>
          <p:sp>
            <p:nvSpPr>
              <p:cNvPr id="396" name="Google Shape;396;p20"/>
              <p:cNvSpPr/>
              <p:nvPr/>
            </p:nvSpPr>
            <p:spPr>
              <a:xfrm>
                <a:off x="5441796" y="1338872"/>
                <a:ext cx="1360367" cy="553162"/>
              </a:xfrm>
              <a:custGeom>
                <a:avLst/>
                <a:gdLst/>
                <a:ahLst/>
                <a:cxnLst/>
                <a:rect l="l" t="t" r="r" b="b"/>
                <a:pathLst>
                  <a:path w="34236" h="16659" extrusionOk="0">
                    <a:moveTo>
                      <a:pt x="23914" y="1"/>
                    </a:moveTo>
                    <a:cubicBezTo>
                      <a:pt x="23500" y="1"/>
                      <a:pt x="23083" y="13"/>
                      <a:pt x="22657" y="42"/>
                    </a:cubicBezTo>
                    <a:cubicBezTo>
                      <a:pt x="22131" y="155"/>
                      <a:pt x="21579" y="155"/>
                      <a:pt x="21015" y="155"/>
                    </a:cubicBezTo>
                    <a:cubicBezTo>
                      <a:pt x="20451" y="155"/>
                      <a:pt x="19875" y="155"/>
                      <a:pt x="19298" y="268"/>
                    </a:cubicBezTo>
                    <a:cubicBezTo>
                      <a:pt x="19165" y="301"/>
                      <a:pt x="19006" y="312"/>
                      <a:pt x="18834" y="312"/>
                    </a:cubicBezTo>
                    <a:cubicBezTo>
                      <a:pt x="18491" y="312"/>
                      <a:pt x="18095" y="268"/>
                      <a:pt x="17745" y="268"/>
                    </a:cubicBezTo>
                    <a:cubicBezTo>
                      <a:pt x="17624" y="247"/>
                      <a:pt x="17504" y="239"/>
                      <a:pt x="17383" y="239"/>
                    </a:cubicBezTo>
                    <a:cubicBezTo>
                      <a:pt x="16876" y="239"/>
                      <a:pt x="16367" y="388"/>
                      <a:pt x="15847" y="388"/>
                    </a:cubicBezTo>
                    <a:cubicBezTo>
                      <a:pt x="15744" y="388"/>
                      <a:pt x="15642" y="382"/>
                      <a:pt x="15539" y="368"/>
                    </a:cubicBezTo>
                    <a:cubicBezTo>
                      <a:pt x="14803" y="261"/>
                      <a:pt x="14089" y="233"/>
                      <a:pt x="13374" y="233"/>
                    </a:cubicBezTo>
                    <a:cubicBezTo>
                      <a:pt x="12580" y="233"/>
                      <a:pt x="11784" y="268"/>
                      <a:pt x="10953" y="268"/>
                    </a:cubicBezTo>
                    <a:cubicBezTo>
                      <a:pt x="8246" y="368"/>
                      <a:pt x="5414" y="143"/>
                      <a:pt x="2707" y="894"/>
                    </a:cubicBezTo>
                    <a:cubicBezTo>
                      <a:pt x="1980" y="1095"/>
                      <a:pt x="1253" y="1521"/>
                      <a:pt x="927" y="2348"/>
                    </a:cubicBezTo>
                    <a:cubicBezTo>
                      <a:pt x="501" y="3501"/>
                      <a:pt x="201" y="4654"/>
                      <a:pt x="201" y="6007"/>
                    </a:cubicBezTo>
                    <a:cubicBezTo>
                      <a:pt x="201" y="7160"/>
                      <a:pt x="0" y="8288"/>
                      <a:pt x="0" y="9541"/>
                    </a:cubicBezTo>
                    <a:cubicBezTo>
                      <a:pt x="100" y="10920"/>
                      <a:pt x="401" y="12373"/>
                      <a:pt x="501" y="13827"/>
                    </a:cubicBezTo>
                    <a:cubicBezTo>
                      <a:pt x="627" y="14779"/>
                      <a:pt x="1980" y="16433"/>
                      <a:pt x="2907" y="16559"/>
                    </a:cubicBezTo>
                    <a:cubicBezTo>
                      <a:pt x="4386" y="16659"/>
                      <a:pt x="5739" y="16659"/>
                      <a:pt x="7193" y="16659"/>
                    </a:cubicBezTo>
                    <a:cubicBezTo>
                      <a:pt x="9173" y="16559"/>
                      <a:pt x="11278" y="16433"/>
                      <a:pt x="13258" y="16333"/>
                    </a:cubicBezTo>
                    <a:cubicBezTo>
                      <a:pt x="14612" y="16333"/>
                      <a:pt x="15965" y="16333"/>
                      <a:pt x="17318" y="16233"/>
                    </a:cubicBezTo>
                    <a:cubicBezTo>
                      <a:pt x="17654" y="16213"/>
                      <a:pt x="17990" y="16205"/>
                      <a:pt x="18325" y="16205"/>
                    </a:cubicBezTo>
                    <a:cubicBezTo>
                      <a:pt x="19664" y="16205"/>
                      <a:pt x="20988" y="16333"/>
                      <a:pt x="22231" y="16333"/>
                    </a:cubicBezTo>
                    <a:cubicBezTo>
                      <a:pt x="22878" y="16333"/>
                      <a:pt x="23541" y="16471"/>
                      <a:pt x="24195" y="16471"/>
                    </a:cubicBezTo>
                    <a:cubicBezTo>
                      <a:pt x="24376" y="16471"/>
                      <a:pt x="24557" y="16461"/>
                      <a:pt x="24737" y="16433"/>
                    </a:cubicBezTo>
                    <a:cubicBezTo>
                      <a:pt x="25015" y="16419"/>
                      <a:pt x="25293" y="16413"/>
                      <a:pt x="25571" y="16413"/>
                    </a:cubicBezTo>
                    <a:cubicBezTo>
                      <a:pt x="26374" y="16413"/>
                      <a:pt x="27174" y="16459"/>
                      <a:pt x="27963" y="16459"/>
                    </a:cubicBezTo>
                    <a:cubicBezTo>
                      <a:pt x="28747" y="16459"/>
                      <a:pt x="29521" y="16414"/>
                      <a:pt x="30276" y="16233"/>
                    </a:cubicBezTo>
                    <a:cubicBezTo>
                      <a:pt x="30466" y="16282"/>
                      <a:pt x="30647" y="16305"/>
                      <a:pt x="30819" y="16305"/>
                    </a:cubicBezTo>
                    <a:cubicBezTo>
                      <a:pt x="31778" y="16305"/>
                      <a:pt x="32467" y="15611"/>
                      <a:pt x="33083" y="15080"/>
                    </a:cubicBezTo>
                    <a:cubicBezTo>
                      <a:pt x="34035" y="14353"/>
                      <a:pt x="34236" y="13200"/>
                      <a:pt x="34136" y="12047"/>
                    </a:cubicBezTo>
                    <a:cubicBezTo>
                      <a:pt x="33935" y="10393"/>
                      <a:pt x="34035" y="8614"/>
                      <a:pt x="33935" y="6834"/>
                    </a:cubicBezTo>
                    <a:cubicBezTo>
                      <a:pt x="33835" y="5481"/>
                      <a:pt x="33935" y="4128"/>
                      <a:pt x="33710" y="2649"/>
                    </a:cubicBezTo>
                    <a:cubicBezTo>
                      <a:pt x="33614" y="1357"/>
                      <a:pt x="32376" y="361"/>
                      <a:pt x="31348" y="361"/>
                    </a:cubicBezTo>
                    <a:cubicBezTo>
                      <a:pt x="31299" y="361"/>
                      <a:pt x="31251" y="364"/>
                      <a:pt x="31203" y="368"/>
                    </a:cubicBezTo>
                    <a:cubicBezTo>
                      <a:pt x="29750" y="368"/>
                      <a:pt x="28296" y="143"/>
                      <a:pt x="26943" y="143"/>
                    </a:cubicBezTo>
                    <a:cubicBezTo>
                      <a:pt x="25897" y="72"/>
                      <a:pt x="24914" y="1"/>
                      <a:pt x="23914" y="1"/>
                    </a:cubicBezTo>
                    <a:close/>
                  </a:path>
                </a:pathLst>
              </a:custGeom>
              <a:solidFill>
                <a:srgbClr val="451E7B"/>
              </a:solidFill>
              <a:ln>
                <a:noFill/>
              </a:ln>
            </p:spPr>
            <p:txBody>
              <a:bodyPr spcFirstLastPara="1" wrap="square" lIns="121900" tIns="121900" rIns="121900" bIns="121900" anchor="ctr" anchorCtr="0">
                <a:noAutofit/>
              </a:bodyPr>
              <a:lstStyle/>
              <a:p>
                <a:endParaRPr sz="2400"/>
              </a:p>
            </p:txBody>
          </p:sp>
          <p:sp>
            <p:nvSpPr>
              <p:cNvPr id="397" name="Google Shape;397;p20"/>
              <p:cNvSpPr/>
              <p:nvPr/>
            </p:nvSpPr>
            <p:spPr>
              <a:xfrm flipH="1">
                <a:off x="5431338" y="1403485"/>
                <a:ext cx="1397737" cy="423935"/>
              </a:xfrm>
              <a:custGeom>
                <a:avLst/>
                <a:gdLst/>
                <a:ahLst/>
                <a:cxnLst/>
                <a:rect l="l" t="t" r="r" b="b"/>
                <a:pathLst>
                  <a:path w="28885" h="17419" extrusionOk="0">
                    <a:moveTo>
                      <a:pt x="0" y="0"/>
                    </a:moveTo>
                    <a:lnTo>
                      <a:pt x="0" y="17419"/>
                    </a:lnTo>
                    <a:lnTo>
                      <a:pt x="28885" y="17419"/>
                    </a:lnTo>
                    <a:lnTo>
                      <a:pt x="28885" y="0"/>
                    </a:lnTo>
                    <a:close/>
                  </a:path>
                </a:pathLst>
              </a:custGeom>
              <a:noFill/>
              <a:ln>
                <a:noFill/>
              </a:ln>
            </p:spPr>
            <p:txBody>
              <a:bodyPr spcFirstLastPara="1" wrap="square" lIns="243833" tIns="121900" rIns="121900" bIns="121900" anchor="ctr" anchorCtr="0">
                <a:noAutofit/>
              </a:bodyPr>
              <a:lstStyle/>
              <a:p>
                <a:pPr algn="ctr">
                  <a:buClr>
                    <a:srgbClr val="000000"/>
                  </a:buClr>
                  <a:buSzPts val="1100"/>
                </a:pPr>
                <a:r>
                  <a:rPr lang="ru-RU" sz="2267" dirty="0">
                    <a:solidFill>
                      <a:schemeClr val="lt1"/>
                    </a:solidFill>
                    <a:latin typeface="Fira Sans Extra Condensed Medium"/>
                    <a:ea typeface="Fira Sans Extra Condensed Medium"/>
                    <a:cs typeface="Fira Sans Extra Condensed Medium"/>
                    <a:sym typeface="Fira Sans Extra Condensed Medium"/>
                  </a:rPr>
                  <a:t>Әлеуметтік желілер</a:t>
                </a:r>
                <a:endParaRPr sz="1600" dirty="0">
                  <a:solidFill>
                    <a:schemeClr val="lt1"/>
                  </a:solidFill>
                </a:endParaRPr>
              </a:p>
            </p:txBody>
          </p:sp>
        </p:grpSp>
      </p:grpSp>
      <p:grpSp>
        <p:nvGrpSpPr>
          <p:cNvPr id="403" name="Google Shape;403;p20"/>
          <p:cNvGrpSpPr/>
          <p:nvPr/>
        </p:nvGrpSpPr>
        <p:grpSpPr>
          <a:xfrm>
            <a:off x="9018605" y="1750687"/>
            <a:ext cx="2150635" cy="4572712"/>
            <a:chOff x="6873889" y="1311875"/>
            <a:chExt cx="1612976" cy="3429534"/>
          </a:xfrm>
        </p:grpSpPr>
        <p:sp>
          <p:nvSpPr>
            <p:cNvPr id="405" name="Google Shape;405;p20"/>
            <p:cNvSpPr/>
            <p:nvPr/>
          </p:nvSpPr>
          <p:spPr>
            <a:xfrm>
              <a:off x="6873889" y="3592151"/>
              <a:ext cx="1415162" cy="1149258"/>
            </a:xfrm>
            <a:custGeom>
              <a:avLst/>
              <a:gdLst/>
              <a:ahLst/>
              <a:cxnLst/>
              <a:rect l="l" t="t" r="r" b="b"/>
              <a:pathLst>
                <a:path w="35615" h="34611" extrusionOk="0">
                  <a:moveTo>
                    <a:pt x="14385" y="723"/>
                  </a:moveTo>
                  <a:cubicBezTo>
                    <a:pt x="15439" y="723"/>
                    <a:pt x="16442" y="851"/>
                    <a:pt x="17444" y="851"/>
                  </a:cubicBezTo>
                  <a:cubicBezTo>
                    <a:pt x="18497" y="851"/>
                    <a:pt x="19494" y="940"/>
                    <a:pt x="20502" y="940"/>
                  </a:cubicBezTo>
                  <a:cubicBezTo>
                    <a:pt x="21006" y="940"/>
                    <a:pt x="21513" y="918"/>
                    <a:pt x="22031" y="851"/>
                  </a:cubicBezTo>
                  <a:cubicBezTo>
                    <a:pt x="22156" y="831"/>
                    <a:pt x="22281" y="823"/>
                    <a:pt x="22407" y="823"/>
                  </a:cubicBezTo>
                  <a:cubicBezTo>
                    <a:pt x="22908" y="823"/>
                    <a:pt x="23409" y="951"/>
                    <a:pt x="23910" y="951"/>
                  </a:cubicBezTo>
                  <a:cubicBezTo>
                    <a:pt x="25399" y="880"/>
                    <a:pt x="26875" y="809"/>
                    <a:pt x="28312" y="809"/>
                  </a:cubicBezTo>
                  <a:cubicBezTo>
                    <a:pt x="28907" y="809"/>
                    <a:pt x="29496" y="822"/>
                    <a:pt x="30076" y="851"/>
                  </a:cubicBezTo>
                  <a:cubicBezTo>
                    <a:pt x="31329" y="951"/>
                    <a:pt x="32682" y="851"/>
                    <a:pt x="33535" y="1904"/>
                  </a:cubicBezTo>
                  <a:cubicBezTo>
                    <a:pt x="34161" y="2731"/>
                    <a:pt x="34462" y="3783"/>
                    <a:pt x="34562" y="4811"/>
                  </a:cubicBezTo>
                  <a:cubicBezTo>
                    <a:pt x="34788" y="7016"/>
                    <a:pt x="34462" y="9197"/>
                    <a:pt x="34462" y="11402"/>
                  </a:cubicBezTo>
                  <a:cubicBezTo>
                    <a:pt x="34462" y="13909"/>
                    <a:pt x="34261" y="16315"/>
                    <a:pt x="34362" y="18696"/>
                  </a:cubicBezTo>
                  <a:cubicBezTo>
                    <a:pt x="34362" y="20701"/>
                    <a:pt x="33936" y="22681"/>
                    <a:pt x="34161" y="24661"/>
                  </a:cubicBezTo>
                  <a:cubicBezTo>
                    <a:pt x="34261" y="25914"/>
                    <a:pt x="34061" y="27267"/>
                    <a:pt x="34161" y="28520"/>
                  </a:cubicBezTo>
                  <a:cubicBezTo>
                    <a:pt x="34362" y="30199"/>
                    <a:pt x="33209" y="32806"/>
                    <a:pt x="31129" y="33332"/>
                  </a:cubicBezTo>
                  <a:cubicBezTo>
                    <a:pt x="29249" y="33633"/>
                    <a:pt x="27369" y="33633"/>
                    <a:pt x="25489" y="33733"/>
                  </a:cubicBezTo>
                  <a:cubicBezTo>
                    <a:pt x="25229" y="33759"/>
                    <a:pt x="24973" y="33770"/>
                    <a:pt x="24719" y="33770"/>
                  </a:cubicBezTo>
                  <a:cubicBezTo>
                    <a:pt x="23753" y="33770"/>
                    <a:pt x="22823" y="33612"/>
                    <a:pt x="21830" y="33533"/>
                  </a:cubicBezTo>
                  <a:lnTo>
                    <a:pt x="19324" y="33533"/>
                  </a:lnTo>
                  <a:cubicBezTo>
                    <a:pt x="17545" y="33533"/>
                    <a:pt x="15765" y="33433"/>
                    <a:pt x="13885" y="33433"/>
                  </a:cubicBezTo>
                  <a:cubicBezTo>
                    <a:pt x="12803" y="33433"/>
                    <a:pt x="11656" y="33561"/>
                    <a:pt x="10496" y="33561"/>
                  </a:cubicBezTo>
                  <a:cubicBezTo>
                    <a:pt x="10206" y="33561"/>
                    <a:pt x="9915" y="33553"/>
                    <a:pt x="9625" y="33533"/>
                  </a:cubicBezTo>
                  <a:cubicBezTo>
                    <a:pt x="7519" y="33433"/>
                    <a:pt x="5439" y="33633"/>
                    <a:pt x="3359" y="33107"/>
                  </a:cubicBezTo>
                  <a:cubicBezTo>
                    <a:pt x="2732" y="33006"/>
                    <a:pt x="2407" y="32380"/>
                    <a:pt x="1880" y="31854"/>
                  </a:cubicBezTo>
                  <a:cubicBezTo>
                    <a:pt x="527" y="29974"/>
                    <a:pt x="953" y="27894"/>
                    <a:pt x="853" y="25914"/>
                  </a:cubicBezTo>
                  <a:cubicBezTo>
                    <a:pt x="727" y="23708"/>
                    <a:pt x="853" y="21528"/>
                    <a:pt x="727" y="19322"/>
                  </a:cubicBezTo>
                  <a:lnTo>
                    <a:pt x="727" y="14435"/>
                  </a:lnTo>
                  <a:cubicBezTo>
                    <a:pt x="853" y="11603"/>
                    <a:pt x="1053" y="8670"/>
                    <a:pt x="1153" y="5863"/>
                  </a:cubicBezTo>
                  <a:cubicBezTo>
                    <a:pt x="1254" y="4410"/>
                    <a:pt x="1354" y="3157"/>
                    <a:pt x="2607" y="2104"/>
                  </a:cubicBezTo>
                  <a:cubicBezTo>
                    <a:pt x="3860" y="951"/>
                    <a:pt x="5439" y="851"/>
                    <a:pt x="6993" y="851"/>
                  </a:cubicBezTo>
                  <a:cubicBezTo>
                    <a:pt x="9199" y="851"/>
                    <a:pt x="11379" y="851"/>
                    <a:pt x="13585" y="751"/>
                  </a:cubicBezTo>
                  <a:cubicBezTo>
                    <a:pt x="13855" y="731"/>
                    <a:pt x="14122" y="723"/>
                    <a:pt x="14385" y="723"/>
                  </a:cubicBezTo>
                  <a:close/>
                  <a:moveTo>
                    <a:pt x="16714" y="1"/>
                  </a:moveTo>
                  <a:cubicBezTo>
                    <a:pt x="16473" y="1"/>
                    <a:pt x="16232" y="8"/>
                    <a:pt x="15991" y="24"/>
                  </a:cubicBezTo>
                  <a:cubicBezTo>
                    <a:pt x="14512" y="124"/>
                    <a:pt x="13159" y="124"/>
                    <a:pt x="11805" y="124"/>
                  </a:cubicBezTo>
                  <a:cubicBezTo>
                    <a:pt x="10978" y="124"/>
                    <a:pt x="10126" y="224"/>
                    <a:pt x="9299" y="224"/>
                  </a:cubicBezTo>
                  <a:cubicBezTo>
                    <a:pt x="8837" y="201"/>
                    <a:pt x="8382" y="188"/>
                    <a:pt x="7928" y="188"/>
                  </a:cubicBezTo>
                  <a:cubicBezTo>
                    <a:pt x="6437" y="188"/>
                    <a:pt x="4978" y="324"/>
                    <a:pt x="3459" y="650"/>
                  </a:cubicBezTo>
                  <a:cubicBezTo>
                    <a:pt x="2507" y="851"/>
                    <a:pt x="1680" y="1477"/>
                    <a:pt x="1153" y="2405"/>
                  </a:cubicBezTo>
                  <a:cubicBezTo>
                    <a:pt x="727" y="3257"/>
                    <a:pt x="427" y="4284"/>
                    <a:pt x="527" y="5337"/>
                  </a:cubicBezTo>
                  <a:cubicBezTo>
                    <a:pt x="527" y="7843"/>
                    <a:pt x="226" y="10350"/>
                    <a:pt x="326" y="12956"/>
                  </a:cubicBezTo>
                  <a:lnTo>
                    <a:pt x="326" y="19949"/>
                  </a:lnTo>
                  <a:cubicBezTo>
                    <a:pt x="1" y="21528"/>
                    <a:pt x="101" y="23082"/>
                    <a:pt x="101" y="24661"/>
                  </a:cubicBezTo>
                  <a:cubicBezTo>
                    <a:pt x="101" y="26741"/>
                    <a:pt x="1" y="28846"/>
                    <a:pt x="427" y="30826"/>
                  </a:cubicBezTo>
                  <a:cubicBezTo>
                    <a:pt x="727" y="32380"/>
                    <a:pt x="2306" y="34360"/>
                    <a:pt x="3860" y="34360"/>
                  </a:cubicBezTo>
                  <a:cubicBezTo>
                    <a:pt x="5865" y="34360"/>
                    <a:pt x="7745" y="34585"/>
                    <a:pt x="9625" y="34585"/>
                  </a:cubicBezTo>
                  <a:cubicBezTo>
                    <a:pt x="11072" y="34503"/>
                    <a:pt x="12536" y="34335"/>
                    <a:pt x="14004" y="34335"/>
                  </a:cubicBezTo>
                  <a:cubicBezTo>
                    <a:pt x="14315" y="34335"/>
                    <a:pt x="14626" y="34342"/>
                    <a:pt x="14938" y="34360"/>
                  </a:cubicBezTo>
                  <a:cubicBezTo>
                    <a:pt x="15870" y="34360"/>
                    <a:pt x="16779" y="34338"/>
                    <a:pt x="17677" y="34338"/>
                  </a:cubicBezTo>
                  <a:cubicBezTo>
                    <a:pt x="18687" y="34338"/>
                    <a:pt x="19682" y="34366"/>
                    <a:pt x="20677" y="34485"/>
                  </a:cubicBezTo>
                  <a:cubicBezTo>
                    <a:pt x="21567" y="34585"/>
                    <a:pt x="22457" y="34610"/>
                    <a:pt x="23347" y="34610"/>
                  </a:cubicBezTo>
                  <a:cubicBezTo>
                    <a:pt x="24236" y="34610"/>
                    <a:pt x="25126" y="34585"/>
                    <a:pt x="26016" y="34585"/>
                  </a:cubicBezTo>
                  <a:cubicBezTo>
                    <a:pt x="28096" y="34485"/>
                    <a:pt x="30176" y="34585"/>
                    <a:pt x="32181" y="33733"/>
                  </a:cubicBezTo>
                  <a:cubicBezTo>
                    <a:pt x="33535" y="33107"/>
                    <a:pt x="34988" y="31553"/>
                    <a:pt x="35088" y="30099"/>
                  </a:cubicBezTo>
                  <a:cubicBezTo>
                    <a:pt x="35189" y="29347"/>
                    <a:pt x="35088" y="28620"/>
                    <a:pt x="34988" y="27894"/>
                  </a:cubicBezTo>
                  <a:cubicBezTo>
                    <a:pt x="34888" y="27067"/>
                    <a:pt x="35088" y="26114"/>
                    <a:pt x="35088" y="25187"/>
                  </a:cubicBezTo>
                  <a:cubicBezTo>
                    <a:pt x="35189" y="23508"/>
                    <a:pt x="35088" y="21828"/>
                    <a:pt x="35088" y="20174"/>
                  </a:cubicBezTo>
                  <a:cubicBezTo>
                    <a:pt x="35189" y="18194"/>
                    <a:pt x="35414" y="16089"/>
                    <a:pt x="35414" y="14009"/>
                  </a:cubicBezTo>
                  <a:cubicBezTo>
                    <a:pt x="35414" y="12330"/>
                    <a:pt x="35515" y="10675"/>
                    <a:pt x="35414" y="8996"/>
                  </a:cubicBezTo>
                  <a:cubicBezTo>
                    <a:pt x="35314" y="7743"/>
                    <a:pt x="35615" y="6390"/>
                    <a:pt x="35515" y="5137"/>
                  </a:cubicBezTo>
                  <a:cubicBezTo>
                    <a:pt x="35414" y="4510"/>
                    <a:pt x="35414" y="3883"/>
                    <a:pt x="35189" y="3357"/>
                  </a:cubicBezTo>
                  <a:cubicBezTo>
                    <a:pt x="34988" y="2931"/>
                    <a:pt x="34888" y="2530"/>
                    <a:pt x="34788" y="2104"/>
                  </a:cubicBezTo>
                  <a:cubicBezTo>
                    <a:pt x="34562" y="1377"/>
                    <a:pt x="34261" y="751"/>
                    <a:pt x="33434" y="650"/>
                  </a:cubicBezTo>
                  <a:cubicBezTo>
                    <a:pt x="32153" y="368"/>
                    <a:pt x="30965" y="104"/>
                    <a:pt x="29725" y="104"/>
                  </a:cubicBezTo>
                  <a:cubicBezTo>
                    <a:pt x="29534" y="104"/>
                    <a:pt x="29342" y="111"/>
                    <a:pt x="29149" y="124"/>
                  </a:cubicBezTo>
                  <a:cubicBezTo>
                    <a:pt x="28447" y="124"/>
                    <a:pt x="27745" y="79"/>
                    <a:pt x="27080" y="79"/>
                  </a:cubicBezTo>
                  <a:cubicBezTo>
                    <a:pt x="26748" y="79"/>
                    <a:pt x="26425" y="91"/>
                    <a:pt x="26116" y="124"/>
                  </a:cubicBezTo>
                  <a:cubicBezTo>
                    <a:pt x="24662" y="224"/>
                    <a:pt x="23184" y="325"/>
                    <a:pt x="21730" y="325"/>
                  </a:cubicBezTo>
                  <a:cubicBezTo>
                    <a:pt x="20004" y="325"/>
                    <a:pt x="18354" y="1"/>
                    <a:pt x="16714" y="1"/>
                  </a:cubicBezTo>
                  <a:close/>
                </a:path>
              </a:pathLst>
            </a:custGeom>
            <a:solidFill>
              <a:srgbClr val="222F3F"/>
            </a:solidFill>
            <a:ln>
              <a:noFill/>
            </a:ln>
          </p:spPr>
          <p:txBody>
            <a:bodyPr spcFirstLastPara="1" wrap="square" lIns="121900" tIns="121900" rIns="121900" bIns="121900" anchor="ctr" anchorCtr="0">
              <a:noAutofit/>
            </a:bodyPr>
            <a:lstStyle/>
            <a:p>
              <a:endParaRPr sz="2400"/>
            </a:p>
          </p:txBody>
        </p:sp>
        <p:grpSp>
          <p:nvGrpSpPr>
            <p:cNvPr id="412" name="Google Shape;412;p20"/>
            <p:cNvGrpSpPr/>
            <p:nvPr/>
          </p:nvGrpSpPr>
          <p:grpSpPr>
            <a:xfrm>
              <a:off x="7051756" y="1311875"/>
              <a:ext cx="1435109" cy="595332"/>
              <a:chOff x="7051756" y="1311875"/>
              <a:chExt cx="1435109" cy="595332"/>
            </a:xfrm>
          </p:grpSpPr>
          <p:sp>
            <p:nvSpPr>
              <p:cNvPr id="413" name="Google Shape;413;p20"/>
              <p:cNvSpPr/>
              <p:nvPr/>
            </p:nvSpPr>
            <p:spPr>
              <a:xfrm>
                <a:off x="7051756" y="1311875"/>
                <a:ext cx="1435109" cy="595332"/>
              </a:xfrm>
              <a:custGeom>
                <a:avLst/>
                <a:gdLst/>
                <a:ahLst/>
                <a:cxnLst/>
                <a:rect l="l" t="t" r="r" b="b"/>
                <a:pathLst>
                  <a:path w="36117" h="17929" extrusionOk="0">
                    <a:moveTo>
                      <a:pt x="17224" y="610"/>
                    </a:moveTo>
                    <a:cubicBezTo>
                      <a:pt x="18135" y="610"/>
                      <a:pt x="19065" y="655"/>
                      <a:pt x="20051" y="655"/>
                    </a:cubicBezTo>
                    <a:cubicBezTo>
                      <a:pt x="21830" y="655"/>
                      <a:pt x="23710" y="755"/>
                      <a:pt x="25465" y="755"/>
                    </a:cubicBezTo>
                    <a:cubicBezTo>
                      <a:pt x="25847" y="737"/>
                      <a:pt x="26229" y="729"/>
                      <a:pt x="26610" y="729"/>
                    </a:cubicBezTo>
                    <a:cubicBezTo>
                      <a:pt x="28323" y="729"/>
                      <a:pt x="30010" y="896"/>
                      <a:pt x="31630" y="1081"/>
                    </a:cubicBezTo>
                    <a:cubicBezTo>
                      <a:pt x="33836" y="1382"/>
                      <a:pt x="34988" y="2835"/>
                      <a:pt x="34763" y="5141"/>
                    </a:cubicBezTo>
                    <a:cubicBezTo>
                      <a:pt x="34763" y="5768"/>
                      <a:pt x="34988" y="6494"/>
                      <a:pt x="35089" y="7121"/>
                    </a:cubicBezTo>
                    <a:cubicBezTo>
                      <a:pt x="35089" y="8474"/>
                      <a:pt x="34863" y="9953"/>
                      <a:pt x="35089" y="11306"/>
                    </a:cubicBezTo>
                    <a:cubicBezTo>
                      <a:pt x="35289" y="12760"/>
                      <a:pt x="35089" y="14239"/>
                      <a:pt x="34562" y="15692"/>
                    </a:cubicBezTo>
                    <a:cubicBezTo>
                      <a:pt x="34362" y="16419"/>
                      <a:pt x="33510" y="16620"/>
                      <a:pt x="32783" y="16845"/>
                    </a:cubicBezTo>
                    <a:cubicBezTo>
                      <a:pt x="32357" y="16919"/>
                      <a:pt x="31931" y="16939"/>
                      <a:pt x="31507" y="16939"/>
                    </a:cubicBezTo>
                    <a:cubicBezTo>
                      <a:pt x="31042" y="16939"/>
                      <a:pt x="30579" y="16916"/>
                      <a:pt x="30119" y="16916"/>
                    </a:cubicBezTo>
                    <a:cubicBezTo>
                      <a:pt x="29862" y="16916"/>
                      <a:pt x="29605" y="16923"/>
                      <a:pt x="29349" y="16946"/>
                    </a:cubicBezTo>
                    <a:cubicBezTo>
                      <a:pt x="28196" y="16946"/>
                      <a:pt x="27144" y="16845"/>
                      <a:pt x="25991" y="16845"/>
                    </a:cubicBezTo>
                    <a:cubicBezTo>
                      <a:pt x="25829" y="16859"/>
                      <a:pt x="25668" y="16865"/>
                      <a:pt x="25507" y="16865"/>
                    </a:cubicBezTo>
                    <a:cubicBezTo>
                      <a:pt x="24829" y="16865"/>
                      <a:pt x="24157" y="16764"/>
                      <a:pt x="23481" y="16764"/>
                    </a:cubicBezTo>
                    <a:cubicBezTo>
                      <a:pt x="23174" y="16764"/>
                      <a:pt x="22867" y="16785"/>
                      <a:pt x="22557" y="16845"/>
                    </a:cubicBezTo>
                    <a:cubicBezTo>
                      <a:pt x="22331" y="16885"/>
                      <a:pt x="22101" y="16900"/>
                      <a:pt x="21868" y="16900"/>
                    </a:cubicBezTo>
                    <a:cubicBezTo>
                      <a:pt x="21070" y="16900"/>
                      <a:pt x="20236" y="16722"/>
                      <a:pt x="19395" y="16722"/>
                    </a:cubicBezTo>
                    <a:cubicBezTo>
                      <a:pt x="19230" y="16722"/>
                      <a:pt x="19064" y="16728"/>
                      <a:pt x="18898" y="16745"/>
                    </a:cubicBezTo>
                    <a:cubicBezTo>
                      <a:pt x="18272" y="16845"/>
                      <a:pt x="17645" y="16870"/>
                      <a:pt x="17018" y="16870"/>
                    </a:cubicBezTo>
                    <a:cubicBezTo>
                      <a:pt x="16392" y="16870"/>
                      <a:pt x="15765" y="16845"/>
                      <a:pt x="15139" y="16845"/>
                    </a:cubicBezTo>
                    <a:cubicBezTo>
                      <a:pt x="14504" y="16845"/>
                      <a:pt x="13925" y="16890"/>
                      <a:pt x="13334" y="16890"/>
                    </a:cubicBezTo>
                    <a:cubicBezTo>
                      <a:pt x="13039" y="16890"/>
                      <a:pt x="12741" y="16879"/>
                      <a:pt x="12432" y="16845"/>
                    </a:cubicBezTo>
                    <a:cubicBezTo>
                      <a:pt x="12335" y="16836"/>
                      <a:pt x="12239" y="16832"/>
                      <a:pt x="12142" y="16832"/>
                    </a:cubicBezTo>
                    <a:cubicBezTo>
                      <a:pt x="11283" y="16832"/>
                      <a:pt x="10425" y="17159"/>
                      <a:pt x="9583" y="17159"/>
                    </a:cubicBezTo>
                    <a:cubicBezTo>
                      <a:pt x="9488" y="17159"/>
                      <a:pt x="9393" y="17155"/>
                      <a:pt x="9299" y="17146"/>
                    </a:cubicBezTo>
                    <a:cubicBezTo>
                      <a:pt x="7620" y="17146"/>
                      <a:pt x="6041" y="17146"/>
                      <a:pt x="4487" y="17046"/>
                    </a:cubicBezTo>
                    <a:cubicBezTo>
                      <a:pt x="3760" y="17046"/>
                      <a:pt x="3033" y="16946"/>
                      <a:pt x="2282" y="16845"/>
                    </a:cubicBezTo>
                    <a:cubicBezTo>
                      <a:pt x="928" y="16520"/>
                      <a:pt x="728" y="15592"/>
                      <a:pt x="828" y="14640"/>
                    </a:cubicBezTo>
                    <a:cubicBezTo>
                      <a:pt x="1028" y="11733"/>
                      <a:pt x="828" y="8800"/>
                      <a:pt x="928" y="5968"/>
                    </a:cubicBezTo>
                    <a:cubicBezTo>
                      <a:pt x="1028" y="5241"/>
                      <a:pt x="828" y="4514"/>
                      <a:pt x="928" y="3788"/>
                    </a:cubicBezTo>
                    <a:cubicBezTo>
                      <a:pt x="1028" y="1808"/>
                      <a:pt x="2507" y="1281"/>
                      <a:pt x="4487" y="1281"/>
                    </a:cubicBezTo>
                    <a:cubicBezTo>
                      <a:pt x="5540" y="1181"/>
                      <a:pt x="6793" y="956"/>
                      <a:pt x="8146" y="855"/>
                    </a:cubicBezTo>
                    <a:cubicBezTo>
                      <a:pt x="8388" y="822"/>
                      <a:pt x="8620" y="811"/>
                      <a:pt x="8847" y="811"/>
                    </a:cubicBezTo>
                    <a:cubicBezTo>
                      <a:pt x="9302" y="811"/>
                      <a:pt x="9742" y="855"/>
                      <a:pt x="10226" y="855"/>
                    </a:cubicBezTo>
                    <a:cubicBezTo>
                      <a:pt x="12106" y="755"/>
                      <a:pt x="13986" y="855"/>
                      <a:pt x="15866" y="655"/>
                    </a:cubicBezTo>
                    <a:cubicBezTo>
                      <a:pt x="16317" y="621"/>
                      <a:pt x="16768" y="610"/>
                      <a:pt x="17224" y="610"/>
                    </a:cubicBezTo>
                    <a:close/>
                    <a:moveTo>
                      <a:pt x="23030" y="0"/>
                    </a:moveTo>
                    <a:cubicBezTo>
                      <a:pt x="22626" y="0"/>
                      <a:pt x="22226" y="8"/>
                      <a:pt x="21830" y="28"/>
                    </a:cubicBezTo>
                    <a:cubicBezTo>
                      <a:pt x="20352" y="128"/>
                      <a:pt x="18998" y="128"/>
                      <a:pt x="17645" y="128"/>
                    </a:cubicBezTo>
                    <a:cubicBezTo>
                      <a:pt x="15974" y="128"/>
                      <a:pt x="14348" y="84"/>
                      <a:pt x="12707" y="84"/>
                    </a:cubicBezTo>
                    <a:cubicBezTo>
                      <a:pt x="11886" y="84"/>
                      <a:pt x="11062" y="95"/>
                      <a:pt x="10226" y="128"/>
                    </a:cubicBezTo>
                    <a:cubicBezTo>
                      <a:pt x="8973" y="128"/>
                      <a:pt x="7620" y="229"/>
                      <a:pt x="6367" y="229"/>
                    </a:cubicBezTo>
                    <a:cubicBezTo>
                      <a:pt x="5214" y="329"/>
                      <a:pt x="4061" y="229"/>
                      <a:pt x="3033" y="655"/>
                    </a:cubicBezTo>
                    <a:cubicBezTo>
                      <a:pt x="2507" y="855"/>
                      <a:pt x="1780" y="755"/>
                      <a:pt x="1454" y="1081"/>
                    </a:cubicBezTo>
                    <a:cubicBezTo>
                      <a:pt x="527" y="2008"/>
                      <a:pt x="101" y="3261"/>
                      <a:pt x="101" y="4615"/>
                    </a:cubicBezTo>
                    <a:cubicBezTo>
                      <a:pt x="201" y="6494"/>
                      <a:pt x="101" y="8374"/>
                      <a:pt x="201" y="10354"/>
                    </a:cubicBezTo>
                    <a:cubicBezTo>
                      <a:pt x="302" y="11733"/>
                      <a:pt x="101" y="13186"/>
                      <a:pt x="101" y="14640"/>
                    </a:cubicBezTo>
                    <a:cubicBezTo>
                      <a:pt x="1" y="15692"/>
                      <a:pt x="302" y="16620"/>
                      <a:pt x="1154" y="17372"/>
                    </a:cubicBezTo>
                    <a:cubicBezTo>
                      <a:pt x="1546" y="17710"/>
                      <a:pt x="1968" y="17771"/>
                      <a:pt x="2403" y="17771"/>
                    </a:cubicBezTo>
                    <a:cubicBezTo>
                      <a:pt x="2646" y="17771"/>
                      <a:pt x="2894" y="17752"/>
                      <a:pt x="3143" y="17752"/>
                    </a:cubicBezTo>
                    <a:cubicBezTo>
                      <a:pt x="3273" y="17752"/>
                      <a:pt x="3404" y="17757"/>
                      <a:pt x="3535" y="17773"/>
                    </a:cubicBezTo>
                    <a:cubicBezTo>
                      <a:pt x="4413" y="17843"/>
                      <a:pt x="5352" y="17925"/>
                      <a:pt x="6267" y="17925"/>
                    </a:cubicBezTo>
                    <a:cubicBezTo>
                      <a:pt x="6658" y="17925"/>
                      <a:pt x="7044" y="17910"/>
                      <a:pt x="7419" y="17873"/>
                    </a:cubicBezTo>
                    <a:cubicBezTo>
                      <a:pt x="8873" y="17873"/>
                      <a:pt x="10327" y="17672"/>
                      <a:pt x="11805" y="17572"/>
                    </a:cubicBezTo>
                    <a:cubicBezTo>
                      <a:pt x="13059" y="17572"/>
                      <a:pt x="14412" y="17672"/>
                      <a:pt x="15665" y="17672"/>
                    </a:cubicBezTo>
                    <a:cubicBezTo>
                      <a:pt x="16768" y="17672"/>
                      <a:pt x="17882" y="17628"/>
                      <a:pt x="18999" y="17628"/>
                    </a:cubicBezTo>
                    <a:cubicBezTo>
                      <a:pt x="19558" y="17628"/>
                      <a:pt x="20118" y="17639"/>
                      <a:pt x="20678" y="17672"/>
                    </a:cubicBezTo>
                    <a:cubicBezTo>
                      <a:pt x="22658" y="17773"/>
                      <a:pt x="24738" y="17672"/>
                      <a:pt x="26718" y="17873"/>
                    </a:cubicBezTo>
                    <a:cubicBezTo>
                      <a:pt x="27386" y="17915"/>
                      <a:pt x="28052" y="17929"/>
                      <a:pt x="28726" y="17929"/>
                    </a:cubicBezTo>
                    <a:cubicBezTo>
                      <a:pt x="30076" y="17929"/>
                      <a:pt x="31463" y="17873"/>
                      <a:pt x="32983" y="17873"/>
                    </a:cubicBezTo>
                    <a:cubicBezTo>
                      <a:pt x="33007" y="17886"/>
                      <a:pt x="33031" y="17892"/>
                      <a:pt x="33054" y="17892"/>
                    </a:cubicBezTo>
                    <a:cubicBezTo>
                      <a:pt x="33254" y="17892"/>
                      <a:pt x="33454" y="17461"/>
                      <a:pt x="33836" y="17372"/>
                    </a:cubicBezTo>
                    <a:cubicBezTo>
                      <a:pt x="34863" y="17046"/>
                      <a:pt x="35715" y="15993"/>
                      <a:pt x="35816" y="15066"/>
                    </a:cubicBezTo>
                    <a:cubicBezTo>
                      <a:pt x="35916" y="13487"/>
                      <a:pt x="36016" y="12033"/>
                      <a:pt x="35916" y="10479"/>
                    </a:cubicBezTo>
                    <a:cubicBezTo>
                      <a:pt x="35916" y="9427"/>
                      <a:pt x="36116" y="8274"/>
                      <a:pt x="36016" y="7221"/>
                    </a:cubicBezTo>
                    <a:cubicBezTo>
                      <a:pt x="35816" y="6194"/>
                      <a:pt x="35816" y="5141"/>
                      <a:pt x="35615" y="4088"/>
                    </a:cubicBezTo>
                    <a:cubicBezTo>
                      <a:pt x="35389" y="2334"/>
                      <a:pt x="33936" y="555"/>
                      <a:pt x="32156" y="329"/>
                    </a:cubicBezTo>
                    <a:cubicBezTo>
                      <a:pt x="30803" y="229"/>
                      <a:pt x="29349" y="128"/>
                      <a:pt x="27971" y="128"/>
                    </a:cubicBezTo>
                    <a:cubicBezTo>
                      <a:pt x="26307" y="128"/>
                      <a:pt x="24643" y="0"/>
                      <a:pt x="23030" y="0"/>
                    </a:cubicBezTo>
                    <a:close/>
                  </a:path>
                </a:pathLst>
              </a:custGeom>
              <a:solidFill>
                <a:srgbClr val="222F3F"/>
              </a:solidFill>
              <a:ln>
                <a:noFill/>
              </a:ln>
            </p:spPr>
            <p:txBody>
              <a:bodyPr spcFirstLastPara="1" wrap="square" lIns="121900" tIns="121900" rIns="121900" bIns="121900" anchor="ctr" anchorCtr="0">
                <a:noAutofit/>
              </a:bodyPr>
              <a:lstStyle/>
              <a:p>
                <a:endParaRPr sz="2400"/>
              </a:p>
            </p:txBody>
          </p:sp>
          <p:sp>
            <p:nvSpPr>
              <p:cNvPr id="414" name="Google Shape;414;p20"/>
              <p:cNvSpPr/>
              <p:nvPr/>
            </p:nvSpPr>
            <p:spPr>
              <a:xfrm>
                <a:off x="7082630" y="1332131"/>
                <a:ext cx="1373361" cy="549543"/>
              </a:xfrm>
              <a:custGeom>
                <a:avLst/>
                <a:gdLst/>
                <a:ahLst/>
                <a:cxnLst/>
                <a:rect l="l" t="t" r="r" b="b"/>
                <a:pathLst>
                  <a:path w="34563" h="16550" extrusionOk="0">
                    <a:moveTo>
                      <a:pt x="16497" y="0"/>
                    </a:moveTo>
                    <a:cubicBezTo>
                      <a:pt x="16041" y="0"/>
                      <a:pt x="15590" y="11"/>
                      <a:pt x="15139" y="45"/>
                    </a:cubicBezTo>
                    <a:cubicBezTo>
                      <a:pt x="13259" y="245"/>
                      <a:pt x="11379" y="145"/>
                      <a:pt x="9499" y="245"/>
                    </a:cubicBezTo>
                    <a:cubicBezTo>
                      <a:pt x="9015" y="245"/>
                      <a:pt x="8575" y="201"/>
                      <a:pt x="8120" y="201"/>
                    </a:cubicBezTo>
                    <a:cubicBezTo>
                      <a:pt x="7893" y="201"/>
                      <a:pt x="7661" y="212"/>
                      <a:pt x="7419" y="245"/>
                    </a:cubicBezTo>
                    <a:cubicBezTo>
                      <a:pt x="6066" y="346"/>
                      <a:pt x="4813" y="571"/>
                      <a:pt x="3760" y="671"/>
                    </a:cubicBezTo>
                    <a:cubicBezTo>
                      <a:pt x="1780" y="671"/>
                      <a:pt x="301" y="1198"/>
                      <a:pt x="201" y="3178"/>
                    </a:cubicBezTo>
                    <a:cubicBezTo>
                      <a:pt x="101" y="3904"/>
                      <a:pt x="301" y="4631"/>
                      <a:pt x="201" y="5358"/>
                    </a:cubicBezTo>
                    <a:cubicBezTo>
                      <a:pt x="101" y="8190"/>
                      <a:pt x="301" y="11123"/>
                      <a:pt x="101" y="14030"/>
                    </a:cubicBezTo>
                    <a:cubicBezTo>
                      <a:pt x="1" y="14982"/>
                      <a:pt x="201" y="15910"/>
                      <a:pt x="1555" y="16235"/>
                    </a:cubicBezTo>
                    <a:cubicBezTo>
                      <a:pt x="2306" y="16336"/>
                      <a:pt x="3033" y="16436"/>
                      <a:pt x="3760" y="16436"/>
                    </a:cubicBezTo>
                    <a:cubicBezTo>
                      <a:pt x="5314" y="16536"/>
                      <a:pt x="6893" y="16536"/>
                      <a:pt x="8572" y="16536"/>
                    </a:cubicBezTo>
                    <a:cubicBezTo>
                      <a:pt x="8666" y="16545"/>
                      <a:pt x="8761" y="16549"/>
                      <a:pt x="8856" y="16549"/>
                    </a:cubicBezTo>
                    <a:cubicBezTo>
                      <a:pt x="9698" y="16549"/>
                      <a:pt x="10556" y="16222"/>
                      <a:pt x="11415" y="16222"/>
                    </a:cubicBezTo>
                    <a:cubicBezTo>
                      <a:pt x="11512" y="16222"/>
                      <a:pt x="11608" y="16226"/>
                      <a:pt x="11705" y="16235"/>
                    </a:cubicBezTo>
                    <a:cubicBezTo>
                      <a:pt x="12014" y="16269"/>
                      <a:pt x="12312" y="16280"/>
                      <a:pt x="12607" y="16280"/>
                    </a:cubicBezTo>
                    <a:cubicBezTo>
                      <a:pt x="13198" y="16280"/>
                      <a:pt x="13777" y="16235"/>
                      <a:pt x="14412" y="16235"/>
                    </a:cubicBezTo>
                    <a:cubicBezTo>
                      <a:pt x="15038" y="16235"/>
                      <a:pt x="15665" y="16260"/>
                      <a:pt x="16291" y="16260"/>
                    </a:cubicBezTo>
                    <a:cubicBezTo>
                      <a:pt x="16918" y="16260"/>
                      <a:pt x="17545" y="16235"/>
                      <a:pt x="18171" y="16135"/>
                    </a:cubicBezTo>
                    <a:cubicBezTo>
                      <a:pt x="18337" y="16118"/>
                      <a:pt x="18503" y="16112"/>
                      <a:pt x="18668" y="16112"/>
                    </a:cubicBezTo>
                    <a:cubicBezTo>
                      <a:pt x="19509" y="16112"/>
                      <a:pt x="20343" y="16290"/>
                      <a:pt x="21141" y="16290"/>
                    </a:cubicBezTo>
                    <a:cubicBezTo>
                      <a:pt x="21374" y="16290"/>
                      <a:pt x="21604" y="16275"/>
                      <a:pt x="21830" y="16235"/>
                    </a:cubicBezTo>
                    <a:cubicBezTo>
                      <a:pt x="22140" y="16175"/>
                      <a:pt x="22447" y="16154"/>
                      <a:pt x="22754" y="16154"/>
                    </a:cubicBezTo>
                    <a:cubicBezTo>
                      <a:pt x="23430" y="16154"/>
                      <a:pt x="24102" y="16255"/>
                      <a:pt x="24780" y="16255"/>
                    </a:cubicBezTo>
                    <a:cubicBezTo>
                      <a:pt x="24941" y="16255"/>
                      <a:pt x="25102" y="16249"/>
                      <a:pt x="25264" y="16235"/>
                    </a:cubicBezTo>
                    <a:cubicBezTo>
                      <a:pt x="26417" y="16235"/>
                      <a:pt x="27469" y="16336"/>
                      <a:pt x="28622" y="16336"/>
                    </a:cubicBezTo>
                    <a:cubicBezTo>
                      <a:pt x="28878" y="16313"/>
                      <a:pt x="29135" y="16306"/>
                      <a:pt x="29392" y="16306"/>
                    </a:cubicBezTo>
                    <a:cubicBezTo>
                      <a:pt x="29852" y="16306"/>
                      <a:pt x="30315" y="16329"/>
                      <a:pt x="30780" y="16329"/>
                    </a:cubicBezTo>
                    <a:cubicBezTo>
                      <a:pt x="31204" y="16329"/>
                      <a:pt x="31630" y="16309"/>
                      <a:pt x="32056" y="16235"/>
                    </a:cubicBezTo>
                    <a:cubicBezTo>
                      <a:pt x="32783" y="16010"/>
                      <a:pt x="33635" y="15809"/>
                      <a:pt x="33835" y="15082"/>
                    </a:cubicBezTo>
                    <a:cubicBezTo>
                      <a:pt x="34362" y="13629"/>
                      <a:pt x="34562" y="12150"/>
                      <a:pt x="34362" y="10696"/>
                    </a:cubicBezTo>
                    <a:cubicBezTo>
                      <a:pt x="34136" y="9343"/>
                      <a:pt x="34362" y="7864"/>
                      <a:pt x="34362" y="6511"/>
                    </a:cubicBezTo>
                    <a:cubicBezTo>
                      <a:pt x="34261" y="5884"/>
                      <a:pt x="34036" y="5158"/>
                      <a:pt x="34036" y="4531"/>
                    </a:cubicBezTo>
                    <a:cubicBezTo>
                      <a:pt x="34261" y="2225"/>
                      <a:pt x="33109" y="772"/>
                      <a:pt x="30903" y="471"/>
                    </a:cubicBezTo>
                    <a:cubicBezTo>
                      <a:pt x="29283" y="286"/>
                      <a:pt x="27596" y="119"/>
                      <a:pt x="25883" y="119"/>
                    </a:cubicBezTo>
                    <a:cubicBezTo>
                      <a:pt x="25502" y="119"/>
                      <a:pt x="25120" y="127"/>
                      <a:pt x="24738" y="145"/>
                    </a:cubicBezTo>
                    <a:cubicBezTo>
                      <a:pt x="22983" y="145"/>
                      <a:pt x="21103" y="45"/>
                      <a:pt x="19324" y="45"/>
                    </a:cubicBezTo>
                    <a:cubicBezTo>
                      <a:pt x="18338" y="45"/>
                      <a:pt x="17408" y="0"/>
                      <a:pt x="16497" y="0"/>
                    </a:cubicBezTo>
                    <a:close/>
                  </a:path>
                </a:pathLst>
              </a:custGeom>
              <a:solidFill>
                <a:srgbClr val="1E547B"/>
              </a:solidFill>
              <a:ln>
                <a:noFill/>
              </a:ln>
            </p:spPr>
            <p:txBody>
              <a:bodyPr spcFirstLastPara="1" wrap="square" lIns="121900" tIns="121900" rIns="121900" bIns="121900" anchor="ctr" anchorCtr="0">
                <a:noAutofit/>
              </a:bodyPr>
              <a:lstStyle/>
              <a:p>
                <a:endParaRPr sz="2400"/>
              </a:p>
            </p:txBody>
          </p:sp>
          <p:sp>
            <p:nvSpPr>
              <p:cNvPr id="415" name="Google Shape;415;p20"/>
              <p:cNvSpPr/>
              <p:nvPr/>
            </p:nvSpPr>
            <p:spPr>
              <a:xfrm flipH="1">
                <a:off x="7078670" y="1394935"/>
                <a:ext cx="1381281" cy="423935"/>
              </a:xfrm>
              <a:custGeom>
                <a:avLst/>
                <a:gdLst/>
                <a:ahLst/>
                <a:cxnLst/>
                <a:rect l="l" t="t" r="r" b="b"/>
                <a:pathLst>
                  <a:path w="28885" h="17419" extrusionOk="0">
                    <a:moveTo>
                      <a:pt x="0" y="0"/>
                    </a:moveTo>
                    <a:lnTo>
                      <a:pt x="0" y="17419"/>
                    </a:lnTo>
                    <a:lnTo>
                      <a:pt x="28885" y="17419"/>
                    </a:lnTo>
                    <a:lnTo>
                      <a:pt x="28885" y="0"/>
                    </a:lnTo>
                    <a:close/>
                  </a:path>
                </a:pathLst>
              </a:custGeom>
              <a:noFill/>
              <a:ln>
                <a:noFill/>
              </a:ln>
            </p:spPr>
            <p:txBody>
              <a:bodyPr spcFirstLastPara="1" wrap="square" lIns="243833" tIns="121900" rIns="121900" bIns="121900" anchor="ctr" anchorCtr="0">
                <a:noAutofit/>
              </a:bodyPr>
              <a:lstStyle/>
              <a:p>
                <a:pPr algn="ctr">
                  <a:buClr>
                    <a:srgbClr val="000000"/>
                  </a:buClr>
                  <a:buSzPts val="1100"/>
                </a:pPr>
                <a:r>
                  <a:rPr lang="ru-RU" sz="2267">
                    <a:solidFill>
                      <a:schemeClr val="lt1"/>
                    </a:solidFill>
                    <a:latin typeface="Fira Sans Extra Condensed Medium"/>
                    <a:sym typeface="Fira Sans Extra Condensed Medium"/>
                  </a:rPr>
                  <a:t>музыка</a:t>
                </a:r>
                <a:endParaRPr sz="1600" dirty="0">
                  <a:solidFill>
                    <a:schemeClr val="lt1"/>
                  </a:solidFill>
                </a:endParaRPr>
              </a:p>
            </p:txBody>
          </p:sp>
        </p:grpSp>
      </p:grpSp>
      <p:sp>
        <p:nvSpPr>
          <p:cNvPr id="3" name="TextBox 2">
            <a:extLst>
              <a:ext uri="{FF2B5EF4-FFF2-40B4-BE49-F238E27FC236}">
                <a16:creationId xmlns:a16="http://schemas.microsoft.com/office/drawing/2014/main" xmlns="" id="{4CF1870A-68CE-6E01-E616-BE2FFF0A5491}"/>
              </a:ext>
            </a:extLst>
          </p:cNvPr>
          <p:cNvSpPr txBox="1"/>
          <p:nvPr/>
        </p:nvSpPr>
        <p:spPr>
          <a:xfrm>
            <a:off x="187076" y="984943"/>
            <a:ext cx="11411448" cy="461665"/>
          </a:xfrm>
          <a:prstGeom prst="rect">
            <a:avLst/>
          </a:prstGeom>
          <a:noFill/>
        </p:spPr>
        <p:txBody>
          <a:bodyPr wrap="square">
            <a:spAutoFit/>
          </a:bodyPr>
          <a:lstStyle/>
          <a:p>
            <a:r>
              <a:rPr lang="ru-RU" sz="2400" b="1" spc="-13" dirty="0">
                <a:solidFill>
                  <a:srgbClr val="005A51"/>
                </a:solidFill>
                <a:latin typeface="Times New Roman" panose="02020603050405020304" pitchFamily="18" charset="0"/>
                <a:cs typeface="Times New Roman" panose="02020603050405020304" pitchFamily="18" charset="0"/>
              </a:rPr>
              <a:t>Интернет ойын-сауықтың негізгі көзі болып табылады. Интернет-бұл орталық:</a:t>
            </a:r>
            <a:endParaRPr lang="ru-KZ" sz="2400" b="1" dirty="0">
              <a:solidFill>
                <a:srgbClr val="005A51"/>
              </a:solidFill>
              <a:latin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xmlns="" id="{0737F76F-18F7-AF5D-0AC4-76A9D151A3DD}"/>
              </a:ext>
            </a:extLst>
          </p:cNvPr>
          <p:cNvPicPr/>
          <p:nvPr/>
        </p:nvPicPr>
        <p:blipFill>
          <a:blip r:embed="rId5" cstate="print"/>
          <a:srcRect l="10683" t="13680" r="10713" b="22041"/>
          <a:stretch>
            <a:fillRect/>
          </a:stretch>
        </p:blipFill>
        <p:spPr>
          <a:xfrm>
            <a:off x="557132" y="4861331"/>
            <a:ext cx="1722346" cy="1304443"/>
          </a:xfrm>
          <a:custGeom>
            <a:avLst/>
            <a:gdLst>
              <a:gd name="connsiteX0" fmla="*/ 994975 w 1328272"/>
              <a:gd name="connsiteY0" fmla="*/ 0 h 1077735"/>
              <a:gd name="connsiteX1" fmla="*/ 1070312 w 1328272"/>
              <a:gd name="connsiteY1" fmla="*/ 1162 h 1077735"/>
              <a:gd name="connsiteX2" fmla="*/ 1087001 w 1328272"/>
              <a:gd name="connsiteY2" fmla="*/ 432 h 1077735"/>
              <a:gd name="connsiteX3" fmla="*/ 1199769 w 1328272"/>
              <a:gd name="connsiteY3" fmla="*/ 21982 h 1077735"/>
              <a:gd name="connsiteX4" fmla="*/ 1324258 w 1328272"/>
              <a:gd name="connsiteY4" fmla="*/ 167619 h 1077735"/>
              <a:gd name="connsiteX5" fmla="*/ 1328272 w 1328272"/>
              <a:gd name="connsiteY5" fmla="*/ 334042 h 1077735"/>
              <a:gd name="connsiteX6" fmla="*/ 1324258 w 1328272"/>
              <a:gd name="connsiteY6" fmla="*/ 537921 h 1077735"/>
              <a:gd name="connsiteX7" fmla="*/ 1324258 w 1328272"/>
              <a:gd name="connsiteY7" fmla="*/ 756808 h 1077735"/>
              <a:gd name="connsiteX8" fmla="*/ 1299384 w 1328272"/>
              <a:gd name="connsiteY8" fmla="*/ 988978 h 1077735"/>
              <a:gd name="connsiteX9" fmla="*/ 1145014 w 1328272"/>
              <a:gd name="connsiteY9" fmla="*/ 1075543 h 1077735"/>
              <a:gd name="connsiteX10" fmla="*/ 1064312 w 1328272"/>
              <a:gd name="connsiteY10" fmla="*/ 1077735 h 1077735"/>
              <a:gd name="connsiteX11" fmla="*/ 755611 w 1328272"/>
              <a:gd name="connsiteY11" fmla="*/ 1068902 h 1077735"/>
              <a:gd name="connsiteX12" fmla="*/ 564406 w 1328272"/>
              <a:gd name="connsiteY12" fmla="*/ 1067408 h 1077735"/>
              <a:gd name="connsiteX13" fmla="*/ 468804 w 1328272"/>
              <a:gd name="connsiteY13" fmla="*/ 1068902 h 1077735"/>
              <a:gd name="connsiteX14" fmla="*/ 297387 w 1328272"/>
              <a:gd name="connsiteY14" fmla="*/ 1074514 h 1077735"/>
              <a:gd name="connsiteX15" fmla="*/ 240765 w 1328272"/>
              <a:gd name="connsiteY15" fmla="*/ 1072223 h 1077735"/>
              <a:gd name="connsiteX16" fmla="*/ 79441 w 1328272"/>
              <a:gd name="connsiteY16" fmla="*/ 1020622 h 1077735"/>
              <a:gd name="connsiteX17" fmla="*/ 29653 w 1328272"/>
              <a:gd name="connsiteY17" fmla="*/ 944051 h 1077735"/>
              <a:gd name="connsiteX18" fmla="*/ 8712 w 1328272"/>
              <a:gd name="connsiteY18" fmla="*/ 884980 h 1077735"/>
              <a:gd name="connsiteX19" fmla="*/ 4739 w 1328272"/>
              <a:gd name="connsiteY19" fmla="*/ 801735 h 1077735"/>
              <a:gd name="connsiteX20" fmla="*/ 8712 w 1328272"/>
              <a:gd name="connsiteY20" fmla="*/ 718523 h 1077735"/>
              <a:gd name="connsiteX21" fmla="*/ 8712 w 1328272"/>
              <a:gd name="connsiteY21" fmla="*/ 625316 h 1077735"/>
              <a:gd name="connsiteX22" fmla="*/ 4739 w 1328272"/>
              <a:gd name="connsiteY22" fmla="*/ 483000 h 1077735"/>
              <a:gd name="connsiteX23" fmla="*/ 8712 w 1328272"/>
              <a:gd name="connsiteY23" fmla="*/ 295757 h 1077735"/>
              <a:gd name="connsiteX24" fmla="*/ 12726 w 1328272"/>
              <a:gd name="connsiteY24" fmla="*/ 180934 h 1077735"/>
              <a:gd name="connsiteX25" fmla="*/ 49560 w 1328272"/>
              <a:gd name="connsiteY25" fmla="*/ 70228 h 1077735"/>
              <a:gd name="connsiteX26" fmla="*/ 91401 w 1328272"/>
              <a:gd name="connsiteY26" fmla="*/ 42768 h 1077735"/>
              <a:gd name="connsiteX27" fmla="*/ 244738 w 1328272"/>
              <a:gd name="connsiteY27" fmla="*/ 14477 h 1077735"/>
              <a:gd name="connsiteX28" fmla="*/ 446870 w 1328272"/>
              <a:gd name="connsiteY28" fmla="*/ 15972 h 1077735"/>
              <a:gd name="connsiteX29" fmla="*/ 547479 w 1328272"/>
              <a:gd name="connsiteY29" fmla="*/ 14477 h 1077735"/>
              <a:gd name="connsiteX30" fmla="*/ 654803 w 1328272"/>
              <a:gd name="connsiteY30" fmla="*/ 15972 h 1077735"/>
              <a:gd name="connsiteX31" fmla="*/ 705823 w 1328272"/>
              <a:gd name="connsiteY31" fmla="*/ 14477 h 1077735"/>
              <a:gd name="connsiteX32" fmla="*/ 834286 w 1328272"/>
              <a:gd name="connsiteY32" fmla="*/ 4483 h 1077735"/>
              <a:gd name="connsiteX33" fmla="*/ 853121 w 1328272"/>
              <a:gd name="connsiteY33" fmla="*/ 3520 h 1077735"/>
              <a:gd name="connsiteX34" fmla="*/ 908591 w 1328272"/>
              <a:gd name="connsiteY34" fmla="*/ 5446 h 1077735"/>
              <a:gd name="connsiteX35" fmla="*/ 929889 w 1328272"/>
              <a:gd name="connsiteY35" fmla="*/ 4483 h 1077735"/>
              <a:gd name="connsiteX36" fmla="*/ 994975 w 1328272"/>
              <a:gd name="connsiteY36" fmla="*/ 0 h 107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28272" h="1077735">
                <a:moveTo>
                  <a:pt x="994975" y="0"/>
                </a:moveTo>
                <a:cubicBezTo>
                  <a:pt x="1019292" y="0"/>
                  <a:pt x="1044127" y="1162"/>
                  <a:pt x="1070312" y="1162"/>
                </a:cubicBezTo>
                <a:cubicBezTo>
                  <a:pt x="1075915" y="664"/>
                  <a:pt x="1081478" y="432"/>
                  <a:pt x="1087001" y="432"/>
                </a:cubicBezTo>
                <a:cubicBezTo>
                  <a:pt x="1126378" y="432"/>
                  <a:pt x="1163093" y="12485"/>
                  <a:pt x="1199769" y="21982"/>
                </a:cubicBezTo>
                <a:cubicBezTo>
                  <a:pt x="1286431" y="35297"/>
                  <a:pt x="1324258" y="94369"/>
                  <a:pt x="1324258" y="167619"/>
                </a:cubicBezTo>
                <a:cubicBezTo>
                  <a:pt x="1324258" y="222540"/>
                  <a:pt x="1328272" y="278291"/>
                  <a:pt x="1328272" y="334042"/>
                </a:cubicBezTo>
                <a:cubicBezTo>
                  <a:pt x="1324258" y="403109"/>
                  <a:pt x="1328272" y="468855"/>
                  <a:pt x="1324258" y="537921"/>
                </a:cubicBezTo>
                <a:cubicBezTo>
                  <a:pt x="1315318" y="611171"/>
                  <a:pt x="1319292" y="683558"/>
                  <a:pt x="1324258" y="756808"/>
                </a:cubicBezTo>
                <a:cubicBezTo>
                  <a:pt x="1332245" y="833379"/>
                  <a:pt x="1324258" y="912440"/>
                  <a:pt x="1299384" y="988978"/>
                </a:cubicBezTo>
                <a:cubicBezTo>
                  <a:pt x="1282457" y="1044762"/>
                  <a:pt x="1203782" y="1075543"/>
                  <a:pt x="1145014" y="1075543"/>
                </a:cubicBezTo>
                <a:cubicBezTo>
                  <a:pt x="1118113" y="1077104"/>
                  <a:pt x="1091252" y="1077735"/>
                  <a:pt x="1064312" y="1077735"/>
                </a:cubicBezTo>
                <a:cubicBezTo>
                  <a:pt x="962591" y="1077735"/>
                  <a:pt x="860352" y="1068902"/>
                  <a:pt x="755611" y="1068902"/>
                </a:cubicBezTo>
                <a:cubicBezTo>
                  <a:pt x="691876" y="1068902"/>
                  <a:pt x="628141" y="1067408"/>
                  <a:pt x="564406" y="1067408"/>
                </a:cubicBezTo>
                <a:cubicBezTo>
                  <a:pt x="532539" y="1067408"/>
                  <a:pt x="500671" y="1067773"/>
                  <a:pt x="468804" y="1068902"/>
                </a:cubicBezTo>
                <a:cubicBezTo>
                  <a:pt x="412817" y="1068902"/>
                  <a:pt x="354526" y="1074514"/>
                  <a:pt x="297387" y="1074514"/>
                </a:cubicBezTo>
                <a:cubicBezTo>
                  <a:pt x="278354" y="1074514"/>
                  <a:pt x="259440" y="1073883"/>
                  <a:pt x="240765" y="1072223"/>
                </a:cubicBezTo>
                <a:cubicBezTo>
                  <a:pt x="182990" y="1065548"/>
                  <a:pt x="124262" y="1054724"/>
                  <a:pt x="79441" y="1020622"/>
                </a:cubicBezTo>
                <a:cubicBezTo>
                  <a:pt x="49560" y="999803"/>
                  <a:pt x="37600" y="971512"/>
                  <a:pt x="29653" y="944051"/>
                </a:cubicBezTo>
                <a:cubicBezTo>
                  <a:pt x="20673" y="926586"/>
                  <a:pt x="12726" y="905766"/>
                  <a:pt x="8712" y="884980"/>
                </a:cubicBezTo>
                <a:cubicBezTo>
                  <a:pt x="8712" y="857519"/>
                  <a:pt x="12726" y="829195"/>
                  <a:pt x="4739" y="801735"/>
                </a:cubicBezTo>
                <a:cubicBezTo>
                  <a:pt x="-228" y="774274"/>
                  <a:pt x="8712" y="745983"/>
                  <a:pt x="8712" y="718523"/>
                </a:cubicBezTo>
                <a:cubicBezTo>
                  <a:pt x="8712" y="687742"/>
                  <a:pt x="4739" y="656098"/>
                  <a:pt x="8712" y="625316"/>
                </a:cubicBezTo>
                <a:cubicBezTo>
                  <a:pt x="8712" y="576206"/>
                  <a:pt x="8712" y="531280"/>
                  <a:pt x="4739" y="483000"/>
                </a:cubicBezTo>
                <a:cubicBezTo>
                  <a:pt x="4739" y="420608"/>
                  <a:pt x="-8215" y="358182"/>
                  <a:pt x="8712" y="295757"/>
                </a:cubicBezTo>
                <a:cubicBezTo>
                  <a:pt x="16699" y="257471"/>
                  <a:pt x="4739" y="219186"/>
                  <a:pt x="12726" y="180934"/>
                </a:cubicBezTo>
                <a:cubicBezTo>
                  <a:pt x="20673" y="142649"/>
                  <a:pt x="24646" y="105193"/>
                  <a:pt x="49560" y="70228"/>
                </a:cubicBezTo>
                <a:cubicBezTo>
                  <a:pt x="58500" y="56083"/>
                  <a:pt x="74434" y="46088"/>
                  <a:pt x="91401" y="42768"/>
                </a:cubicBezTo>
                <a:cubicBezTo>
                  <a:pt x="141189" y="31943"/>
                  <a:pt x="190977" y="14477"/>
                  <a:pt x="244738" y="14477"/>
                </a:cubicBezTo>
                <a:cubicBezTo>
                  <a:pt x="311135" y="14477"/>
                  <a:pt x="379281" y="15972"/>
                  <a:pt x="446870" y="15972"/>
                </a:cubicBezTo>
                <a:cubicBezTo>
                  <a:pt x="480645" y="15972"/>
                  <a:pt x="514300" y="15573"/>
                  <a:pt x="547479" y="14477"/>
                </a:cubicBezTo>
                <a:cubicBezTo>
                  <a:pt x="583995" y="14477"/>
                  <a:pt x="620075" y="15972"/>
                  <a:pt x="654803" y="15972"/>
                </a:cubicBezTo>
                <a:cubicBezTo>
                  <a:pt x="672207" y="15972"/>
                  <a:pt x="689253" y="15573"/>
                  <a:pt x="705823" y="14477"/>
                </a:cubicBezTo>
                <a:cubicBezTo>
                  <a:pt x="746671" y="11157"/>
                  <a:pt x="792485" y="11157"/>
                  <a:pt x="834286" y="4483"/>
                </a:cubicBezTo>
                <a:cubicBezTo>
                  <a:pt x="840405" y="3785"/>
                  <a:pt x="846684" y="3520"/>
                  <a:pt x="853121" y="3520"/>
                </a:cubicBezTo>
                <a:cubicBezTo>
                  <a:pt x="870683" y="3520"/>
                  <a:pt x="889359" y="5446"/>
                  <a:pt x="908591" y="5446"/>
                </a:cubicBezTo>
                <a:cubicBezTo>
                  <a:pt x="915624" y="5446"/>
                  <a:pt x="922736" y="5180"/>
                  <a:pt x="929889" y="4483"/>
                </a:cubicBezTo>
                <a:cubicBezTo>
                  <a:pt x="951624" y="930"/>
                  <a:pt x="973081" y="0"/>
                  <a:pt x="994975" y="0"/>
                </a:cubicBezTo>
                <a:close/>
              </a:path>
            </a:pathLst>
          </a:custGeom>
        </p:spPr>
      </p:pic>
      <p:pic>
        <p:nvPicPr>
          <p:cNvPr id="14" name="Рисунок 13">
            <a:extLst>
              <a:ext uri="{FF2B5EF4-FFF2-40B4-BE49-F238E27FC236}">
                <a16:creationId xmlns:a16="http://schemas.microsoft.com/office/drawing/2014/main" xmlns="" id="{28CE8A48-3811-F58B-DEDE-A6F2802BBF66}"/>
              </a:ext>
            </a:extLst>
          </p:cNvPr>
          <p:cNvPicPr/>
          <p:nvPr/>
        </p:nvPicPr>
        <p:blipFill>
          <a:blip r:embed="rId6" cstate="print"/>
          <a:srcRect l="13745" t="14894" r="26640" b="15033"/>
          <a:stretch>
            <a:fillRect/>
          </a:stretch>
        </p:blipFill>
        <p:spPr>
          <a:xfrm>
            <a:off x="6947776" y="4856748"/>
            <a:ext cx="1818272" cy="1450925"/>
          </a:xfrm>
          <a:custGeom>
            <a:avLst/>
            <a:gdLst>
              <a:gd name="connsiteX0" fmla="*/ 453058 w 1363704"/>
              <a:gd name="connsiteY0" fmla="*/ 0 h 1088194"/>
              <a:gd name="connsiteX1" fmla="*/ 471415 w 1363704"/>
              <a:gd name="connsiteY1" fmla="*/ 299 h 1088194"/>
              <a:gd name="connsiteX2" fmla="*/ 733308 w 1363704"/>
              <a:gd name="connsiteY2" fmla="*/ 6940 h 1088194"/>
              <a:gd name="connsiteX3" fmla="*/ 1003189 w 1363704"/>
              <a:gd name="connsiteY3" fmla="*/ 10260 h 1088194"/>
              <a:gd name="connsiteX4" fmla="*/ 1256141 w 1363704"/>
              <a:gd name="connsiteY4" fmla="*/ 24405 h 1088194"/>
              <a:gd name="connsiteX5" fmla="*/ 1338790 w 1363704"/>
              <a:gd name="connsiteY5" fmla="*/ 96826 h 1088194"/>
              <a:gd name="connsiteX6" fmla="*/ 1359731 w 1363704"/>
              <a:gd name="connsiteY6" fmla="*/ 184221 h 1088194"/>
              <a:gd name="connsiteX7" fmla="*/ 1363704 w 1363704"/>
              <a:gd name="connsiteY7" fmla="*/ 315680 h 1088194"/>
              <a:gd name="connsiteX8" fmla="*/ 1363704 w 1363704"/>
              <a:gd name="connsiteY8" fmla="*/ 488777 h 1088194"/>
              <a:gd name="connsiteX9" fmla="*/ 1359731 w 1363704"/>
              <a:gd name="connsiteY9" fmla="*/ 655234 h 1088194"/>
              <a:gd name="connsiteX10" fmla="*/ 1355717 w 1363704"/>
              <a:gd name="connsiteY10" fmla="*/ 783405 h 1088194"/>
              <a:gd name="connsiteX11" fmla="*/ 1347770 w 1363704"/>
              <a:gd name="connsiteY11" fmla="*/ 954012 h 1088194"/>
              <a:gd name="connsiteX12" fmla="*/ 1243188 w 1363704"/>
              <a:gd name="connsiteY12" fmla="*/ 1068005 h 1088194"/>
              <a:gd name="connsiteX13" fmla="*/ 1073440 w 1363704"/>
              <a:gd name="connsiteY13" fmla="*/ 1085670 h 1088194"/>
              <a:gd name="connsiteX14" fmla="*/ 1019122 w 1363704"/>
              <a:gd name="connsiteY14" fmla="*/ 1085504 h 1088194"/>
              <a:gd name="connsiteX15" fmla="*/ 869758 w 1363704"/>
              <a:gd name="connsiteY15" fmla="*/ 1086965 h 1088194"/>
              <a:gd name="connsiteX16" fmla="*/ 795057 w 1363704"/>
              <a:gd name="connsiteY16" fmla="*/ 1085504 h 1088194"/>
              <a:gd name="connsiteX17" fmla="*/ 748090 w 1363704"/>
              <a:gd name="connsiteY17" fmla="*/ 1084940 h 1088194"/>
              <a:gd name="connsiteX18" fmla="*/ 536064 w 1363704"/>
              <a:gd name="connsiteY18" fmla="*/ 1088194 h 1088194"/>
              <a:gd name="connsiteX19" fmla="*/ 396713 w 1363704"/>
              <a:gd name="connsiteY19" fmla="*/ 1082150 h 1088194"/>
              <a:gd name="connsiteX20" fmla="*/ 354912 w 1363704"/>
              <a:gd name="connsiteY20" fmla="*/ 1081187 h 1088194"/>
              <a:gd name="connsiteX21" fmla="*/ 239840 w 1363704"/>
              <a:gd name="connsiteY21" fmla="*/ 1083113 h 1088194"/>
              <a:gd name="connsiteX22" fmla="*/ 197522 w 1363704"/>
              <a:gd name="connsiteY22" fmla="*/ 1082150 h 1088194"/>
              <a:gd name="connsiteX23" fmla="*/ 40171 w 1363704"/>
              <a:gd name="connsiteY23" fmla="*/ 974799 h 1088194"/>
              <a:gd name="connsiteX24" fmla="*/ 15297 w 1363704"/>
              <a:gd name="connsiteY24" fmla="*/ 915727 h 1088194"/>
              <a:gd name="connsiteX25" fmla="*/ 7310 w 1363704"/>
              <a:gd name="connsiteY25" fmla="*/ 856622 h 1088194"/>
              <a:gd name="connsiteX26" fmla="*/ 3337 w 1363704"/>
              <a:gd name="connsiteY26" fmla="*/ 586168 h 1088194"/>
              <a:gd name="connsiteX27" fmla="*/ 15297 w 1363704"/>
              <a:gd name="connsiteY27" fmla="*/ 395571 h 1088194"/>
              <a:gd name="connsiteX28" fmla="*/ 23244 w 1363704"/>
              <a:gd name="connsiteY28" fmla="*/ 149256 h 1088194"/>
              <a:gd name="connsiteX29" fmla="*/ 152701 w 1363704"/>
              <a:gd name="connsiteY29" fmla="*/ 27759 h 1088194"/>
              <a:gd name="connsiteX30" fmla="*/ 453058 w 1363704"/>
              <a:gd name="connsiteY30" fmla="*/ 0 h 108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63704" h="1088194">
                <a:moveTo>
                  <a:pt x="453058" y="0"/>
                </a:moveTo>
                <a:cubicBezTo>
                  <a:pt x="459177" y="0"/>
                  <a:pt x="465256" y="99"/>
                  <a:pt x="471415" y="299"/>
                </a:cubicBezTo>
                <a:cubicBezTo>
                  <a:pt x="559031" y="3619"/>
                  <a:pt x="645693" y="6940"/>
                  <a:pt x="733308" y="6940"/>
                </a:cubicBezTo>
                <a:cubicBezTo>
                  <a:pt x="824937" y="10260"/>
                  <a:pt x="911560" y="10260"/>
                  <a:pt x="1003189" y="10260"/>
                </a:cubicBezTo>
                <a:cubicBezTo>
                  <a:pt x="1089851" y="10260"/>
                  <a:pt x="1173493" y="13614"/>
                  <a:pt x="1256141" y="24405"/>
                </a:cubicBezTo>
                <a:cubicBezTo>
                  <a:pt x="1292976" y="27759"/>
                  <a:pt x="1330843" y="66045"/>
                  <a:pt x="1338790" y="96826"/>
                </a:cubicBezTo>
                <a:cubicBezTo>
                  <a:pt x="1347770" y="128437"/>
                  <a:pt x="1355717" y="155897"/>
                  <a:pt x="1359731" y="184221"/>
                </a:cubicBezTo>
                <a:cubicBezTo>
                  <a:pt x="1359731" y="229147"/>
                  <a:pt x="1359731" y="274074"/>
                  <a:pt x="1363704" y="315680"/>
                </a:cubicBezTo>
                <a:cubicBezTo>
                  <a:pt x="1363704" y="374785"/>
                  <a:pt x="1359731" y="433856"/>
                  <a:pt x="1363704" y="488777"/>
                </a:cubicBezTo>
                <a:cubicBezTo>
                  <a:pt x="1363704" y="544562"/>
                  <a:pt x="1359731" y="600313"/>
                  <a:pt x="1359731" y="655234"/>
                </a:cubicBezTo>
                <a:cubicBezTo>
                  <a:pt x="1359731" y="696840"/>
                  <a:pt x="1355717" y="738446"/>
                  <a:pt x="1355717" y="783405"/>
                </a:cubicBezTo>
                <a:cubicBezTo>
                  <a:pt x="1351744" y="839156"/>
                  <a:pt x="1347770" y="898228"/>
                  <a:pt x="1347770" y="954012"/>
                </a:cubicBezTo>
                <a:cubicBezTo>
                  <a:pt x="1347770" y="995618"/>
                  <a:pt x="1292976" y="1053860"/>
                  <a:pt x="1243188" y="1068005"/>
                </a:cubicBezTo>
                <a:cubicBezTo>
                  <a:pt x="1186605" y="1083777"/>
                  <a:pt x="1130023" y="1085670"/>
                  <a:pt x="1073440" y="1085670"/>
                </a:cubicBezTo>
                <a:cubicBezTo>
                  <a:pt x="1055321" y="1085670"/>
                  <a:pt x="1037241" y="1085504"/>
                  <a:pt x="1019122" y="1085504"/>
                </a:cubicBezTo>
                <a:cubicBezTo>
                  <a:pt x="969334" y="1085504"/>
                  <a:pt x="919546" y="1086965"/>
                  <a:pt x="869758" y="1086965"/>
                </a:cubicBezTo>
                <a:cubicBezTo>
                  <a:pt x="844845" y="1086965"/>
                  <a:pt x="819970" y="1086600"/>
                  <a:pt x="795057" y="1085504"/>
                </a:cubicBezTo>
                <a:cubicBezTo>
                  <a:pt x="779401" y="1085106"/>
                  <a:pt x="763745" y="1084940"/>
                  <a:pt x="748090" y="1084940"/>
                </a:cubicBezTo>
                <a:cubicBezTo>
                  <a:pt x="677521" y="1084940"/>
                  <a:pt x="606872" y="1088194"/>
                  <a:pt x="536064" y="1088194"/>
                </a:cubicBezTo>
                <a:cubicBezTo>
                  <a:pt x="489693" y="1088194"/>
                  <a:pt x="443283" y="1086799"/>
                  <a:pt x="396713" y="1082150"/>
                </a:cubicBezTo>
                <a:cubicBezTo>
                  <a:pt x="382806" y="1081453"/>
                  <a:pt x="368899" y="1081187"/>
                  <a:pt x="354912" y="1081187"/>
                </a:cubicBezTo>
                <a:cubicBezTo>
                  <a:pt x="316767" y="1081187"/>
                  <a:pt x="278303" y="1083113"/>
                  <a:pt x="239840" y="1083113"/>
                </a:cubicBezTo>
                <a:cubicBezTo>
                  <a:pt x="225734" y="1083113"/>
                  <a:pt x="211628" y="1082848"/>
                  <a:pt x="197522" y="1082150"/>
                </a:cubicBezTo>
                <a:cubicBezTo>
                  <a:pt x="122860" y="1082150"/>
                  <a:pt x="61112" y="1033073"/>
                  <a:pt x="40171" y="974799"/>
                </a:cubicBezTo>
                <a:cubicBezTo>
                  <a:pt x="32224" y="954012"/>
                  <a:pt x="19271" y="936513"/>
                  <a:pt x="15297" y="915727"/>
                </a:cubicBezTo>
                <a:cubicBezTo>
                  <a:pt x="11324" y="898228"/>
                  <a:pt x="7310" y="877442"/>
                  <a:pt x="7310" y="856622"/>
                </a:cubicBezTo>
                <a:cubicBezTo>
                  <a:pt x="-1630" y="766736"/>
                  <a:pt x="-1630" y="676053"/>
                  <a:pt x="3337" y="586168"/>
                </a:cubicBezTo>
                <a:cubicBezTo>
                  <a:pt x="7310" y="523742"/>
                  <a:pt x="11324" y="457996"/>
                  <a:pt x="15297" y="395571"/>
                </a:cubicBezTo>
                <a:cubicBezTo>
                  <a:pt x="19271" y="312359"/>
                  <a:pt x="11324" y="229147"/>
                  <a:pt x="23244" y="149256"/>
                </a:cubicBezTo>
                <a:cubicBezTo>
                  <a:pt x="32224" y="90151"/>
                  <a:pt x="85986" y="27759"/>
                  <a:pt x="152701" y="27759"/>
                </a:cubicBezTo>
                <a:cubicBezTo>
                  <a:pt x="254144" y="24605"/>
                  <a:pt x="352051" y="0"/>
                  <a:pt x="453058" y="0"/>
                </a:cubicBezTo>
                <a:close/>
              </a:path>
            </a:pathLst>
          </a:custGeom>
        </p:spPr>
      </p:pic>
      <p:sp>
        <p:nvSpPr>
          <p:cNvPr id="17" name="AutoShape 2">
            <a:extLst>
              <a:ext uri="{FF2B5EF4-FFF2-40B4-BE49-F238E27FC236}">
                <a16:creationId xmlns:a16="http://schemas.microsoft.com/office/drawing/2014/main" xmlns="" id="{91D23044-FC37-6A43-0CA9-42A6121F8152}"/>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ru-KZ" sz="2400"/>
          </a:p>
        </p:txBody>
      </p:sp>
      <p:sp>
        <p:nvSpPr>
          <p:cNvPr id="18" name="AutoShape 4">
            <a:extLst>
              <a:ext uri="{FF2B5EF4-FFF2-40B4-BE49-F238E27FC236}">
                <a16:creationId xmlns:a16="http://schemas.microsoft.com/office/drawing/2014/main" xmlns="" id="{4CF6A2CD-85A8-F298-9F80-A96CCA0595AC}"/>
              </a:ext>
            </a:extLst>
          </p:cNvPr>
          <p:cNvSpPr>
            <a:spLocks noChangeAspect="1" noChangeArrowheads="1"/>
          </p:cNvSpPr>
          <p:nvPr/>
        </p:nvSpPr>
        <p:spPr bwMode="auto">
          <a:xfrm>
            <a:off x="6096000" y="34290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ru-KZ" sz="2400"/>
          </a:p>
        </p:txBody>
      </p:sp>
      <p:pic>
        <p:nvPicPr>
          <p:cNvPr id="13" name="Рисунок 12">
            <a:extLst>
              <a:ext uri="{FF2B5EF4-FFF2-40B4-BE49-F238E27FC236}">
                <a16:creationId xmlns:a16="http://schemas.microsoft.com/office/drawing/2014/main" xmlns="" id="{FBA0E811-3D6D-7BBF-8F3C-3302B6F4A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0686" t="-376" r="39575" b="100000"/>
          <a:stretch>
            <a:fillRect/>
          </a:stretch>
        </p:blipFill>
        <p:spPr bwMode="auto">
          <a:xfrm>
            <a:off x="10102918" y="-681012"/>
            <a:ext cx="263537" cy="5717"/>
          </a:xfrm>
          <a:custGeom>
            <a:avLst/>
            <a:gdLst>
              <a:gd name="connsiteX0" fmla="*/ 120157 w 197653"/>
              <a:gd name="connsiteY0" fmla="*/ 0 h 4288"/>
              <a:gd name="connsiteX1" fmla="*/ 197653 w 197653"/>
              <a:gd name="connsiteY1" fmla="*/ 4288 h 4288"/>
              <a:gd name="connsiteX2" fmla="*/ 0 w 197653"/>
              <a:gd name="connsiteY2" fmla="*/ 4288 h 4288"/>
              <a:gd name="connsiteX3" fmla="*/ 35363 w 197653"/>
              <a:gd name="connsiteY3" fmla="*/ 2789 h 4288"/>
              <a:gd name="connsiteX4" fmla="*/ 120157 w 197653"/>
              <a:gd name="connsiteY4" fmla="*/ 0 h 4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53" h="4288">
                <a:moveTo>
                  <a:pt x="120157" y="0"/>
                </a:moveTo>
                <a:lnTo>
                  <a:pt x="197653" y="4288"/>
                </a:lnTo>
                <a:lnTo>
                  <a:pt x="0" y="4288"/>
                </a:lnTo>
                <a:lnTo>
                  <a:pt x="35363" y="2789"/>
                </a:lnTo>
                <a:cubicBezTo>
                  <a:pt x="63853" y="1029"/>
                  <a:pt x="92184" y="0"/>
                  <a:pt x="120157" y="0"/>
                </a:cubicBezTo>
                <a:close/>
              </a:path>
            </a:pathLst>
          </a:custGeom>
          <a:noFill/>
          <a:extLst>
            <a:ext uri="{909E8E84-426E-40DD-AFC4-6F175D3DCCD1}">
              <a14:hiddenFill xmlns:a14="http://schemas.microsoft.com/office/drawing/2010/main">
                <a:solidFill>
                  <a:srgbClr val="FFFFFF"/>
                </a:solidFill>
              </a14:hiddenFill>
            </a:ext>
          </a:extLst>
        </p:spPr>
      </p:pic>
      <p:pic>
        <p:nvPicPr>
          <p:cNvPr id="12" name="Рисунок 11">
            <a:extLst>
              <a:ext uri="{FF2B5EF4-FFF2-40B4-BE49-F238E27FC236}">
                <a16:creationId xmlns:a16="http://schemas.microsoft.com/office/drawing/2014/main" xmlns="" id="{AC535E47-B0F4-F14E-C2DC-5A950B5C55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8347" t="-216" r="51569" b="100000"/>
          <a:stretch>
            <a:fillRect/>
          </a:stretch>
        </p:blipFill>
        <p:spPr bwMode="auto">
          <a:xfrm>
            <a:off x="9769004" y="-678578"/>
            <a:ext cx="272891" cy="3283"/>
          </a:xfrm>
          <a:custGeom>
            <a:avLst/>
            <a:gdLst>
              <a:gd name="connsiteX0" fmla="*/ 107545 w 204668"/>
              <a:gd name="connsiteY0" fmla="*/ 0 h 2462"/>
              <a:gd name="connsiteX1" fmla="*/ 204668 w 204668"/>
              <a:gd name="connsiteY1" fmla="*/ 2462 h 2462"/>
              <a:gd name="connsiteX2" fmla="*/ 0 w 204668"/>
              <a:gd name="connsiteY2" fmla="*/ 2462 h 2462"/>
              <a:gd name="connsiteX3" fmla="*/ 69718 w 204668"/>
              <a:gd name="connsiteY3" fmla="*/ 963 h 2462"/>
              <a:gd name="connsiteX4" fmla="*/ 107545 w 204668"/>
              <a:gd name="connsiteY4" fmla="*/ 0 h 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68" h="2462">
                <a:moveTo>
                  <a:pt x="107545" y="0"/>
                </a:moveTo>
                <a:lnTo>
                  <a:pt x="204668" y="2462"/>
                </a:lnTo>
                <a:lnTo>
                  <a:pt x="0" y="2462"/>
                </a:lnTo>
                <a:lnTo>
                  <a:pt x="69718" y="963"/>
                </a:lnTo>
                <a:cubicBezTo>
                  <a:pt x="82433" y="266"/>
                  <a:pt x="95029" y="0"/>
                  <a:pt x="107545" y="0"/>
                </a:cubicBezTo>
                <a:close/>
              </a:path>
            </a:pathLst>
          </a:custGeom>
          <a:noFill/>
          <a:extLst>
            <a:ext uri="{909E8E84-426E-40DD-AFC4-6F175D3DCCD1}">
              <a14:hiddenFill xmlns:a14="http://schemas.microsoft.com/office/drawing/2010/main">
                <a:solidFill>
                  <a:srgbClr val="FFFFFF"/>
                </a:solidFill>
              </a14:hiddenFill>
            </a:ext>
          </a:extLst>
        </p:spPr>
      </p:pic>
      <p:pic>
        <p:nvPicPr>
          <p:cNvPr id="10" name="Рисунок 9">
            <a:extLst>
              <a:ext uri="{FF2B5EF4-FFF2-40B4-BE49-F238E27FC236}">
                <a16:creationId xmlns:a16="http://schemas.microsoft.com/office/drawing/2014/main" xmlns="" id="{10A872C1-E40A-BBB1-9026-A6A7F58B68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8431" r="49314" b="99936"/>
          <a:stretch>
            <a:fillRect/>
          </a:stretch>
        </p:blipFill>
        <p:spPr bwMode="auto">
          <a:xfrm>
            <a:off x="10041895" y="-675295"/>
            <a:ext cx="61021" cy="968"/>
          </a:xfrm>
          <a:custGeom>
            <a:avLst/>
            <a:gdLst>
              <a:gd name="connsiteX0" fmla="*/ 0 w 45766"/>
              <a:gd name="connsiteY0" fmla="*/ 0 h 726"/>
              <a:gd name="connsiteX1" fmla="*/ 45766 w 45766"/>
              <a:gd name="connsiteY1" fmla="*/ 0 h 726"/>
              <a:gd name="connsiteX2" fmla="*/ 28639 w 45766"/>
              <a:gd name="connsiteY2" fmla="*/ 726 h 726"/>
              <a:gd name="connsiteX3" fmla="*/ 0 w 45766"/>
              <a:gd name="connsiteY3" fmla="*/ 0 h 726"/>
            </a:gdLst>
            <a:ahLst/>
            <a:cxnLst>
              <a:cxn ang="0">
                <a:pos x="connsiteX0" y="connsiteY0"/>
              </a:cxn>
              <a:cxn ang="0">
                <a:pos x="connsiteX1" y="connsiteY1"/>
              </a:cxn>
              <a:cxn ang="0">
                <a:pos x="connsiteX2" y="connsiteY2"/>
              </a:cxn>
              <a:cxn ang="0">
                <a:pos x="connsiteX3" y="connsiteY3"/>
              </a:cxn>
            </a:cxnLst>
            <a:rect l="l" t="t" r="r" b="b"/>
            <a:pathLst>
              <a:path w="45766" h="726">
                <a:moveTo>
                  <a:pt x="0" y="0"/>
                </a:moveTo>
                <a:lnTo>
                  <a:pt x="45766" y="0"/>
                </a:lnTo>
                <a:lnTo>
                  <a:pt x="28639" y="726"/>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xmlns="" id="{0DED5F20-99AC-DC98-2EE9-52C3EECABA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7159" t="2484" r="17229" b="260"/>
          <a:stretch>
            <a:fillRect/>
          </a:stretch>
        </p:blipFill>
        <p:spPr bwMode="auto">
          <a:xfrm>
            <a:off x="4833157" y="4861331"/>
            <a:ext cx="1669243" cy="1391792"/>
          </a:xfrm>
          <a:custGeom>
            <a:avLst/>
            <a:gdLst>
              <a:gd name="connsiteX0" fmla="*/ 759831 w 1331608"/>
              <a:gd name="connsiteY0" fmla="*/ 0 h 1110276"/>
              <a:gd name="connsiteX1" fmla="*/ 794480 w 1331608"/>
              <a:gd name="connsiteY1" fmla="*/ 963 h 1110276"/>
              <a:gd name="connsiteX2" fmla="*/ 844665 w 1331608"/>
              <a:gd name="connsiteY2" fmla="*/ 1661 h 1110276"/>
              <a:gd name="connsiteX3" fmla="*/ 973605 w 1331608"/>
              <a:gd name="connsiteY3" fmla="*/ 432 h 1110276"/>
              <a:gd name="connsiteX4" fmla="*/ 1110174 w 1331608"/>
              <a:gd name="connsiteY4" fmla="*/ 7604 h 1110276"/>
              <a:gd name="connsiteX5" fmla="*/ 1242651 w 1331608"/>
              <a:gd name="connsiteY5" fmla="*/ 45890 h 1110276"/>
              <a:gd name="connsiteX6" fmla="*/ 1313340 w 1331608"/>
              <a:gd name="connsiteY6" fmla="*/ 174061 h 1110276"/>
              <a:gd name="connsiteX7" fmla="*/ 1321287 w 1331608"/>
              <a:gd name="connsiteY7" fmla="*/ 243958 h 1110276"/>
              <a:gd name="connsiteX8" fmla="*/ 1321287 w 1331608"/>
              <a:gd name="connsiteY8" fmla="*/ 375449 h 1110276"/>
              <a:gd name="connsiteX9" fmla="*/ 1330267 w 1331608"/>
              <a:gd name="connsiteY9" fmla="*/ 586833 h 1110276"/>
              <a:gd name="connsiteX10" fmla="*/ 1326293 w 1331608"/>
              <a:gd name="connsiteY10" fmla="*/ 631759 h 1110276"/>
              <a:gd name="connsiteX11" fmla="*/ 1326293 w 1331608"/>
              <a:gd name="connsiteY11" fmla="*/ 777396 h 1110276"/>
              <a:gd name="connsiteX12" fmla="*/ 1321287 w 1331608"/>
              <a:gd name="connsiteY12" fmla="*/ 888932 h 1110276"/>
              <a:gd name="connsiteX13" fmla="*/ 1301379 w 1331608"/>
              <a:gd name="connsiteY13" fmla="*/ 1013749 h 1110276"/>
              <a:gd name="connsiteX14" fmla="*/ 1234664 w 1331608"/>
              <a:gd name="connsiteY14" fmla="*/ 1068670 h 1110276"/>
              <a:gd name="connsiteX15" fmla="*/ 1167949 w 1331608"/>
              <a:gd name="connsiteY15" fmla="*/ 1100315 h 1110276"/>
              <a:gd name="connsiteX16" fmla="*/ 1093605 w 1331608"/>
              <a:gd name="connsiteY16" fmla="*/ 1107487 h 1110276"/>
              <a:gd name="connsiteX17" fmla="*/ 1043459 w 1331608"/>
              <a:gd name="connsiteY17" fmla="*/ 1106956 h 1110276"/>
              <a:gd name="connsiteX18" fmla="*/ 999234 w 1331608"/>
              <a:gd name="connsiteY18" fmla="*/ 1107919 h 1110276"/>
              <a:gd name="connsiteX19" fmla="*/ 882533 w 1331608"/>
              <a:gd name="connsiteY19" fmla="*/ 1105993 h 1110276"/>
              <a:gd name="connsiteX20" fmla="*/ 840294 w 1331608"/>
              <a:gd name="connsiteY20" fmla="*/ 1106956 h 1110276"/>
              <a:gd name="connsiteX21" fmla="*/ 757367 w 1331608"/>
              <a:gd name="connsiteY21" fmla="*/ 1108450 h 1110276"/>
              <a:gd name="connsiteX22" fmla="*/ 591315 w 1331608"/>
              <a:gd name="connsiteY22" fmla="*/ 1106956 h 1110276"/>
              <a:gd name="connsiteX23" fmla="*/ 342375 w 1331608"/>
              <a:gd name="connsiteY23" fmla="*/ 1110276 h 1110276"/>
              <a:gd name="connsiteX24" fmla="*/ 205925 w 1331608"/>
              <a:gd name="connsiteY24" fmla="*/ 1103635 h 1110276"/>
              <a:gd name="connsiteX25" fmla="*/ 106349 w 1331608"/>
              <a:gd name="connsiteY25" fmla="*/ 1089490 h 1110276"/>
              <a:gd name="connsiteX26" fmla="*/ 22707 w 1331608"/>
              <a:gd name="connsiteY26" fmla="*/ 968823 h 1110276"/>
              <a:gd name="connsiteX27" fmla="*/ 1766 w 1331608"/>
              <a:gd name="connsiteY27" fmla="*/ 749935 h 1110276"/>
              <a:gd name="connsiteX28" fmla="*/ 1766 w 1331608"/>
              <a:gd name="connsiteY28" fmla="*/ 569333 h 1110276"/>
              <a:gd name="connsiteX29" fmla="*/ 14720 w 1331608"/>
              <a:gd name="connsiteY29" fmla="*/ 309704 h 1110276"/>
              <a:gd name="connsiteX30" fmla="*/ 31647 w 1331608"/>
              <a:gd name="connsiteY30" fmla="*/ 146601 h 1110276"/>
              <a:gd name="connsiteX31" fmla="*/ 139210 w 1331608"/>
              <a:gd name="connsiteY31" fmla="*/ 49210 h 1110276"/>
              <a:gd name="connsiteX32" fmla="*/ 217647 w 1331608"/>
              <a:gd name="connsiteY32" fmla="*/ 24672 h 1110276"/>
              <a:gd name="connsiteX33" fmla="*/ 225832 w 1331608"/>
              <a:gd name="connsiteY33" fmla="*/ 25070 h 1110276"/>
              <a:gd name="connsiteX34" fmla="*/ 371262 w 1331608"/>
              <a:gd name="connsiteY34" fmla="*/ 4284 h 1110276"/>
              <a:gd name="connsiteX35" fmla="*/ 620202 w 1331608"/>
              <a:gd name="connsiteY35" fmla="*/ 4284 h 1110276"/>
              <a:gd name="connsiteX36" fmla="*/ 759831 w 1331608"/>
              <a:gd name="connsiteY36" fmla="*/ 0 h 11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1608" h="1110276">
                <a:moveTo>
                  <a:pt x="759831" y="0"/>
                </a:moveTo>
                <a:cubicBezTo>
                  <a:pt x="771394" y="0"/>
                  <a:pt x="782957" y="299"/>
                  <a:pt x="794480" y="963"/>
                </a:cubicBezTo>
                <a:cubicBezTo>
                  <a:pt x="811089" y="1495"/>
                  <a:pt x="827818" y="1661"/>
                  <a:pt x="844665" y="1661"/>
                </a:cubicBezTo>
                <a:cubicBezTo>
                  <a:pt x="887301" y="1661"/>
                  <a:pt x="930533" y="432"/>
                  <a:pt x="973605" y="432"/>
                </a:cubicBezTo>
                <a:cubicBezTo>
                  <a:pt x="1019539" y="432"/>
                  <a:pt x="1065314" y="1827"/>
                  <a:pt x="1110174" y="7604"/>
                </a:cubicBezTo>
                <a:cubicBezTo>
                  <a:pt x="1155989" y="15109"/>
                  <a:pt x="1205777" y="15109"/>
                  <a:pt x="1242651" y="45890"/>
                </a:cubicBezTo>
                <a:cubicBezTo>
                  <a:pt x="1288426" y="80855"/>
                  <a:pt x="1313340" y="122461"/>
                  <a:pt x="1313340" y="174061"/>
                </a:cubicBezTo>
                <a:cubicBezTo>
                  <a:pt x="1313340" y="194847"/>
                  <a:pt x="1317313" y="219818"/>
                  <a:pt x="1321287" y="243958"/>
                </a:cubicBezTo>
                <a:cubicBezTo>
                  <a:pt x="1330267" y="288884"/>
                  <a:pt x="1326293" y="333844"/>
                  <a:pt x="1321287" y="375449"/>
                </a:cubicBezTo>
                <a:cubicBezTo>
                  <a:pt x="1321287" y="448666"/>
                  <a:pt x="1321287" y="517766"/>
                  <a:pt x="1330267" y="586833"/>
                </a:cubicBezTo>
                <a:cubicBezTo>
                  <a:pt x="1330267" y="604298"/>
                  <a:pt x="1321287" y="618444"/>
                  <a:pt x="1326293" y="631759"/>
                </a:cubicBezTo>
                <a:cubicBezTo>
                  <a:pt x="1338253" y="684190"/>
                  <a:pt x="1326293" y="732470"/>
                  <a:pt x="1326293" y="777396"/>
                </a:cubicBezTo>
                <a:cubicBezTo>
                  <a:pt x="1326293" y="815681"/>
                  <a:pt x="1317313" y="850646"/>
                  <a:pt x="1321287" y="888932"/>
                </a:cubicBezTo>
                <a:cubicBezTo>
                  <a:pt x="1321287" y="930537"/>
                  <a:pt x="1313340" y="972143"/>
                  <a:pt x="1301379" y="1013749"/>
                </a:cubicBezTo>
                <a:cubicBezTo>
                  <a:pt x="1292439" y="1037889"/>
                  <a:pt x="1271499" y="1062029"/>
                  <a:pt x="1234664" y="1068670"/>
                </a:cubicBezTo>
                <a:cubicBezTo>
                  <a:pt x="1209750" y="1072821"/>
                  <a:pt x="1192823" y="1089490"/>
                  <a:pt x="1167949" y="1100315"/>
                </a:cubicBezTo>
                <a:cubicBezTo>
                  <a:pt x="1143433" y="1106292"/>
                  <a:pt x="1118598" y="1107487"/>
                  <a:pt x="1093605" y="1107487"/>
                </a:cubicBezTo>
                <a:cubicBezTo>
                  <a:pt x="1076916" y="1107487"/>
                  <a:pt x="1060188" y="1106956"/>
                  <a:pt x="1043459" y="1106956"/>
                </a:cubicBezTo>
                <a:cubicBezTo>
                  <a:pt x="1028519" y="1107653"/>
                  <a:pt x="1013777" y="1107919"/>
                  <a:pt x="999234" y="1107919"/>
                </a:cubicBezTo>
                <a:cubicBezTo>
                  <a:pt x="959499" y="1107919"/>
                  <a:pt x="920956" y="1105993"/>
                  <a:pt x="882533" y="1105993"/>
                </a:cubicBezTo>
                <a:cubicBezTo>
                  <a:pt x="868466" y="1105993"/>
                  <a:pt x="854400" y="1106258"/>
                  <a:pt x="840294" y="1106956"/>
                </a:cubicBezTo>
                <a:cubicBezTo>
                  <a:pt x="812758" y="1108051"/>
                  <a:pt x="785102" y="1108450"/>
                  <a:pt x="757367" y="1108450"/>
                </a:cubicBezTo>
                <a:cubicBezTo>
                  <a:pt x="701977" y="1108450"/>
                  <a:pt x="646427" y="1106956"/>
                  <a:pt x="591315" y="1106956"/>
                </a:cubicBezTo>
                <a:cubicBezTo>
                  <a:pt x="508666" y="1106956"/>
                  <a:pt x="425024" y="1110276"/>
                  <a:pt x="342375" y="1110276"/>
                </a:cubicBezTo>
                <a:cubicBezTo>
                  <a:pt x="296560" y="1110276"/>
                  <a:pt x="250746" y="1110276"/>
                  <a:pt x="205925" y="1103635"/>
                </a:cubicBezTo>
                <a:cubicBezTo>
                  <a:pt x="172071" y="1096961"/>
                  <a:pt x="139210" y="1103635"/>
                  <a:pt x="106349" y="1089490"/>
                </a:cubicBezTo>
                <a:cubicBezTo>
                  <a:pt x="43607" y="1065350"/>
                  <a:pt x="35621" y="1017070"/>
                  <a:pt x="22707" y="968823"/>
                </a:cubicBezTo>
                <a:cubicBezTo>
                  <a:pt x="6773" y="895573"/>
                  <a:pt x="6773" y="823186"/>
                  <a:pt x="1766" y="749935"/>
                </a:cubicBezTo>
                <a:cubicBezTo>
                  <a:pt x="1766" y="687510"/>
                  <a:pt x="-2207" y="628438"/>
                  <a:pt x="1766" y="569333"/>
                </a:cubicBezTo>
                <a:cubicBezTo>
                  <a:pt x="1766" y="482801"/>
                  <a:pt x="6773" y="396236"/>
                  <a:pt x="14720" y="309704"/>
                </a:cubicBezTo>
                <a:cubicBezTo>
                  <a:pt x="14720" y="253952"/>
                  <a:pt x="10746" y="202352"/>
                  <a:pt x="31647" y="146601"/>
                </a:cubicBezTo>
                <a:cubicBezTo>
                  <a:pt x="47581" y="101641"/>
                  <a:pt x="89422" y="70030"/>
                  <a:pt x="139210" y="49210"/>
                </a:cubicBezTo>
                <a:cubicBezTo>
                  <a:pt x="165634" y="40079"/>
                  <a:pt x="188720" y="24672"/>
                  <a:pt x="217647" y="24672"/>
                </a:cubicBezTo>
                <a:cubicBezTo>
                  <a:pt x="220309" y="24672"/>
                  <a:pt x="223051" y="24805"/>
                  <a:pt x="225832" y="25070"/>
                </a:cubicBezTo>
                <a:cubicBezTo>
                  <a:pt x="275660" y="18429"/>
                  <a:pt x="321435" y="4284"/>
                  <a:pt x="371262" y="4284"/>
                </a:cubicBezTo>
                <a:lnTo>
                  <a:pt x="620202" y="4284"/>
                </a:lnTo>
                <a:cubicBezTo>
                  <a:pt x="667209" y="4284"/>
                  <a:pt x="713579" y="0"/>
                  <a:pt x="759831"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xmlns="" id="{7431E3B8-DC6C-6B47-4AD2-23128FE297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2487" t="100000" r="22396" b="-2218"/>
          <a:stretch>
            <a:fillRect/>
          </a:stretch>
        </p:blipFill>
        <p:spPr bwMode="auto">
          <a:xfrm>
            <a:off x="9339856" y="846829"/>
            <a:ext cx="1491443" cy="33768"/>
          </a:xfrm>
          <a:custGeom>
            <a:avLst/>
            <a:gdLst>
              <a:gd name="connsiteX0" fmla="*/ 0 w 1118582"/>
              <a:gd name="connsiteY0" fmla="*/ 0 h 25326"/>
              <a:gd name="connsiteX1" fmla="*/ 1118582 w 1118582"/>
              <a:gd name="connsiteY1" fmla="*/ 0 h 25326"/>
              <a:gd name="connsiteX2" fmla="*/ 1091079 w 1118582"/>
              <a:gd name="connsiteY2" fmla="*/ 10276 h 25326"/>
              <a:gd name="connsiteX3" fmla="*/ 1056623 w 1118582"/>
              <a:gd name="connsiteY3" fmla="*/ 18486 h 25326"/>
              <a:gd name="connsiteX4" fmla="*/ 1047842 w 1118582"/>
              <a:gd name="connsiteY4" fmla="*/ 17855 h 25326"/>
              <a:gd name="connsiteX5" fmla="*/ 948266 w 1118582"/>
              <a:gd name="connsiteY5" fmla="*/ 25326 h 25326"/>
              <a:gd name="connsiteX6" fmla="*/ 836770 w 1118582"/>
              <a:gd name="connsiteY6" fmla="*/ 20744 h 25326"/>
              <a:gd name="connsiteX7" fmla="*/ 806849 w 1118582"/>
              <a:gd name="connsiteY7" fmla="*/ 22005 h 25326"/>
              <a:gd name="connsiteX8" fmla="*/ 740372 w 1118582"/>
              <a:gd name="connsiteY8" fmla="*/ 20146 h 25326"/>
              <a:gd name="connsiteX9" fmla="*/ 707273 w 1118582"/>
              <a:gd name="connsiteY9" fmla="*/ 22005 h 25326"/>
              <a:gd name="connsiteX10" fmla="*/ 683233 w 1118582"/>
              <a:gd name="connsiteY10" fmla="*/ 22902 h 25326"/>
              <a:gd name="connsiteX11" fmla="*/ 611393 w 1118582"/>
              <a:gd name="connsiteY11" fmla="*/ 20710 h 25326"/>
              <a:gd name="connsiteX12" fmla="*/ 582783 w 1118582"/>
              <a:gd name="connsiteY12" fmla="*/ 22005 h 25326"/>
              <a:gd name="connsiteX13" fmla="*/ 537009 w 1118582"/>
              <a:gd name="connsiteY13" fmla="*/ 23500 h 25326"/>
              <a:gd name="connsiteX14" fmla="*/ 446333 w 1118582"/>
              <a:gd name="connsiteY14" fmla="*/ 22005 h 25326"/>
              <a:gd name="connsiteX15" fmla="*/ 255128 w 1118582"/>
              <a:gd name="connsiteY15" fmla="*/ 25326 h 25326"/>
              <a:gd name="connsiteX16" fmla="*/ 97778 w 1118582"/>
              <a:gd name="connsiteY16" fmla="*/ 22005 h 25326"/>
              <a:gd name="connsiteX17" fmla="*/ 29133 w 1118582"/>
              <a:gd name="connsiteY17" fmla="*/ 11973 h 25326"/>
              <a:gd name="connsiteX18" fmla="*/ 0 w 1118582"/>
              <a:gd name="connsiteY18" fmla="*/ 0 h 2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8582" h="25326">
                <a:moveTo>
                  <a:pt x="0" y="0"/>
                </a:moveTo>
                <a:lnTo>
                  <a:pt x="1118582" y="0"/>
                </a:lnTo>
                <a:lnTo>
                  <a:pt x="1091079" y="10276"/>
                </a:lnTo>
                <a:cubicBezTo>
                  <a:pt x="1079908" y="14800"/>
                  <a:pt x="1068902" y="18486"/>
                  <a:pt x="1056623" y="18486"/>
                </a:cubicBezTo>
                <a:cubicBezTo>
                  <a:pt x="1053762" y="18486"/>
                  <a:pt x="1050862" y="18286"/>
                  <a:pt x="1047842" y="17855"/>
                </a:cubicBezTo>
                <a:cubicBezTo>
                  <a:pt x="1013988" y="17855"/>
                  <a:pt x="981127" y="22005"/>
                  <a:pt x="948266" y="25326"/>
                </a:cubicBezTo>
                <a:cubicBezTo>
                  <a:pt x="909286" y="25326"/>
                  <a:pt x="872770" y="20744"/>
                  <a:pt x="836770" y="20744"/>
                </a:cubicBezTo>
                <a:cubicBezTo>
                  <a:pt x="826756" y="20744"/>
                  <a:pt x="816783" y="21109"/>
                  <a:pt x="806849" y="22005"/>
                </a:cubicBezTo>
                <a:cubicBezTo>
                  <a:pt x="784915" y="22005"/>
                  <a:pt x="762584" y="20146"/>
                  <a:pt x="740372" y="20146"/>
                </a:cubicBezTo>
                <a:cubicBezTo>
                  <a:pt x="729286" y="20146"/>
                  <a:pt x="718200" y="20611"/>
                  <a:pt x="707273" y="22005"/>
                </a:cubicBezTo>
                <a:cubicBezTo>
                  <a:pt x="699207" y="22636"/>
                  <a:pt x="691220" y="22902"/>
                  <a:pt x="683233" y="22902"/>
                </a:cubicBezTo>
                <a:cubicBezTo>
                  <a:pt x="659234" y="22902"/>
                  <a:pt x="635393" y="20710"/>
                  <a:pt x="611393" y="20710"/>
                </a:cubicBezTo>
                <a:cubicBezTo>
                  <a:pt x="601896" y="20710"/>
                  <a:pt x="592360" y="21042"/>
                  <a:pt x="582783" y="22005"/>
                </a:cubicBezTo>
                <a:cubicBezTo>
                  <a:pt x="567485" y="23134"/>
                  <a:pt x="552227" y="23500"/>
                  <a:pt x="537009" y="23500"/>
                </a:cubicBezTo>
                <a:cubicBezTo>
                  <a:pt x="506532" y="23500"/>
                  <a:pt x="476214" y="22005"/>
                  <a:pt x="446333" y="22005"/>
                </a:cubicBezTo>
                <a:cubicBezTo>
                  <a:pt x="383592" y="22005"/>
                  <a:pt x="316877" y="25326"/>
                  <a:pt x="255128" y="25326"/>
                </a:cubicBezTo>
                <a:cubicBezTo>
                  <a:pt x="201367" y="25326"/>
                  <a:pt x="151579" y="22005"/>
                  <a:pt x="97778" y="22005"/>
                </a:cubicBezTo>
                <a:cubicBezTo>
                  <a:pt x="72884" y="20968"/>
                  <a:pt x="50044" y="17589"/>
                  <a:pt x="29133" y="11973"/>
                </a:cubicBezTo>
                <a:lnTo>
                  <a:pt x="0" y="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6532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3"/>
          <p:cNvSpPr txBox="1">
            <a:spLocks noGrp="1"/>
          </p:cNvSpPr>
          <p:nvPr>
            <p:ph type="title"/>
          </p:nvPr>
        </p:nvSpPr>
        <p:spPr>
          <a:xfrm>
            <a:off x="1571464" y="424698"/>
            <a:ext cx="8642672" cy="625687"/>
          </a:xfrm>
          <a:prstGeom prst="rect">
            <a:avLst/>
          </a:prstGeom>
        </p:spPr>
        <p:txBody>
          <a:bodyPr spcFirstLastPara="1" vert="horz" wrap="square" lIns="121900" tIns="121900" rIns="121900" bIns="121900" rtlCol="0" anchor="ctr" anchorCtr="0">
            <a:noAutofit/>
          </a:bodyPr>
          <a:lstStyle/>
          <a:p>
            <a:pPr algn="ctr">
              <a:spcBef>
                <a:spcPts val="0"/>
              </a:spcBef>
            </a:pPr>
            <a:r>
              <a:rPr lang="ru-RU" b="1" dirty="0">
                <a:solidFill>
                  <a:srgbClr val="005A51"/>
                </a:solidFill>
                <a:latin typeface="Times New Roman" panose="02020603050405020304" pitchFamily="18" charset="0"/>
                <a:cs typeface="Times New Roman" panose="02020603050405020304" pitchFamily="18" charset="0"/>
              </a:rPr>
              <a:t>Мемлекеттік басқарудағы АКТ</a:t>
            </a:r>
            <a:endParaRPr lang="en-US" b="1" dirty="0">
              <a:solidFill>
                <a:srgbClr val="005A51"/>
              </a:solidFill>
              <a:latin typeface="Times New Roman" panose="02020603050405020304" pitchFamily="18" charset="0"/>
              <a:cs typeface="Times New Roman" panose="02020603050405020304" pitchFamily="18" charset="0"/>
            </a:endParaRPr>
          </a:p>
        </p:txBody>
      </p:sp>
      <p:grpSp>
        <p:nvGrpSpPr>
          <p:cNvPr id="520" name="Google Shape;520;p23"/>
          <p:cNvGrpSpPr/>
          <p:nvPr/>
        </p:nvGrpSpPr>
        <p:grpSpPr>
          <a:xfrm>
            <a:off x="1" y="1662614"/>
            <a:ext cx="11204216" cy="1478962"/>
            <a:chOff x="1403200" y="1142224"/>
            <a:chExt cx="8078644" cy="913761"/>
          </a:xfrm>
        </p:grpSpPr>
        <p:cxnSp>
          <p:nvCxnSpPr>
            <p:cNvPr id="521" name="Google Shape;521;p23"/>
            <p:cNvCxnSpPr>
              <a:cxnSpLocks/>
              <a:stCxn id="531" idx="3"/>
            </p:cNvCxnSpPr>
            <p:nvPr/>
          </p:nvCxnSpPr>
          <p:spPr>
            <a:xfrm>
              <a:off x="3166481" y="1569246"/>
              <a:ext cx="1002896" cy="29861"/>
            </a:xfrm>
            <a:prstGeom prst="straightConnector1">
              <a:avLst/>
            </a:prstGeom>
            <a:noFill/>
            <a:ln w="9525" cap="flat" cmpd="sng">
              <a:solidFill>
                <a:schemeClr val="dk2"/>
              </a:solidFill>
              <a:prstDash val="solid"/>
              <a:round/>
              <a:headEnd type="none" w="med" len="med"/>
              <a:tailEnd type="none" w="med" len="med"/>
            </a:ln>
          </p:spPr>
        </p:cxnSp>
        <p:grpSp>
          <p:nvGrpSpPr>
            <p:cNvPr id="522" name="Google Shape;522;p23"/>
            <p:cNvGrpSpPr/>
            <p:nvPr/>
          </p:nvGrpSpPr>
          <p:grpSpPr>
            <a:xfrm>
              <a:off x="4140437" y="1142224"/>
              <a:ext cx="5341407" cy="913761"/>
              <a:chOff x="4064237" y="1142224"/>
              <a:chExt cx="5341407" cy="913761"/>
            </a:xfrm>
          </p:grpSpPr>
          <p:sp>
            <p:nvSpPr>
              <p:cNvPr id="523" name="Google Shape;523;p23"/>
              <p:cNvSpPr/>
              <p:nvPr/>
            </p:nvSpPr>
            <p:spPr>
              <a:xfrm>
                <a:off x="4633933" y="1142224"/>
                <a:ext cx="4771711" cy="913761"/>
              </a:xfrm>
              <a:custGeom>
                <a:avLst/>
                <a:gdLst/>
                <a:ahLst/>
                <a:cxnLst/>
                <a:rect l="l" t="t" r="r" b="b"/>
                <a:pathLst>
                  <a:path w="129894" h="32137" extrusionOk="0">
                    <a:moveTo>
                      <a:pt x="1771" y="0"/>
                    </a:moveTo>
                    <a:cubicBezTo>
                      <a:pt x="803" y="0"/>
                      <a:pt x="1" y="779"/>
                      <a:pt x="1" y="1770"/>
                    </a:cubicBezTo>
                    <a:lnTo>
                      <a:pt x="1" y="30367"/>
                    </a:lnTo>
                    <a:cubicBezTo>
                      <a:pt x="1" y="31358"/>
                      <a:pt x="803" y="32137"/>
                      <a:pt x="1771" y="32137"/>
                    </a:cubicBezTo>
                    <a:lnTo>
                      <a:pt x="110215" y="32137"/>
                    </a:lnTo>
                    <a:cubicBezTo>
                      <a:pt x="121045" y="32137"/>
                      <a:pt x="129893" y="26828"/>
                      <a:pt x="129893" y="16021"/>
                    </a:cubicBezTo>
                    <a:cubicBezTo>
                      <a:pt x="129893" y="5215"/>
                      <a:pt x="121045" y="0"/>
                      <a:pt x="110215" y="0"/>
                    </a:cubicBezTo>
                    <a:close/>
                  </a:path>
                </a:pathLst>
              </a:custGeom>
              <a:solidFill>
                <a:srgbClr val="EFEFEF"/>
              </a:solidFill>
              <a:ln>
                <a:noFill/>
              </a:ln>
            </p:spPr>
            <p:txBody>
              <a:bodyPr spcFirstLastPara="1" wrap="square" lIns="121900" tIns="121900" rIns="121900" bIns="121900" anchor="ctr" anchorCtr="0">
                <a:noAutofit/>
              </a:bodyPr>
              <a:lstStyle/>
              <a:p>
                <a:endParaRPr sz="2133" dirty="0"/>
              </a:p>
            </p:txBody>
          </p:sp>
          <p:sp>
            <p:nvSpPr>
              <p:cNvPr id="527" name="Google Shape;527;p23"/>
              <p:cNvSpPr/>
              <p:nvPr/>
            </p:nvSpPr>
            <p:spPr>
              <a:xfrm>
                <a:off x="4064237" y="1318558"/>
                <a:ext cx="523331" cy="523331"/>
              </a:xfrm>
              <a:custGeom>
                <a:avLst/>
                <a:gdLst/>
                <a:ahLst/>
                <a:cxnLst/>
                <a:rect l="l" t="t" r="r" b="b"/>
                <a:pathLst>
                  <a:path w="22818" h="22818" extrusionOk="0">
                    <a:moveTo>
                      <a:pt x="11397" y="1"/>
                    </a:moveTo>
                    <a:cubicBezTo>
                      <a:pt x="5121" y="1"/>
                      <a:pt x="0" y="5121"/>
                      <a:pt x="0" y="11421"/>
                    </a:cubicBezTo>
                    <a:cubicBezTo>
                      <a:pt x="0" y="17697"/>
                      <a:pt x="5121" y="22818"/>
                      <a:pt x="11397" y="22818"/>
                    </a:cubicBezTo>
                    <a:cubicBezTo>
                      <a:pt x="17697" y="22818"/>
                      <a:pt x="22817" y="17697"/>
                      <a:pt x="22817" y="11421"/>
                    </a:cubicBezTo>
                    <a:cubicBezTo>
                      <a:pt x="22817" y="5121"/>
                      <a:pt x="17697" y="1"/>
                      <a:pt x="11397" y="1"/>
                    </a:cubicBezTo>
                    <a:close/>
                  </a:path>
                </a:pathLst>
              </a:custGeom>
              <a:solidFill>
                <a:srgbClr val="451E7B"/>
              </a:solidFill>
              <a:ln>
                <a:noFill/>
              </a:ln>
            </p:spPr>
            <p:txBody>
              <a:bodyPr spcFirstLastPara="1" wrap="square" lIns="121900" tIns="121900" rIns="121900" bIns="121900" anchor="ctr" anchorCtr="0">
                <a:noAutofit/>
              </a:bodyPr>
              <a:lstStyle/>
              <a:p>
                <a:endParaRPr sz="2133"/>
              </a:p>
            </p:txBody>
          </p:sp>
          <p:sp>
            <p:nvSpPr>
              <p:cNvPr id="530" name="Google Shape;530;p23"/>
              <p:cNvSpPr txBox="1"/>
              <p:nvPr/>
            </p:nvSpPr>
            <p:spPr>
              <a:xfrm>
                <a:off x="4624776" y="1304055"/>
                <a:ext cx="4487317" cy="590100"/>
              </a:xfrm>
              <a:prstGeom prst="rect">
                <a:avLst/>
              </a:prstGeom>
              <a:noFill/>
              <a:ln>
                <a:noFill/>
              </a:ln>
            </p:spPr>
            <p:txBody>
              <a:bodyPr spcFirstLastPara="1" wrap="square" lIns="121900" tIns="121900" rIns="121900" bIns="121900" anchor="ctr" anchorCtr="0">
                <a:noAutofit/>
              </a:bodyPr>
              <a:lstStyle/>
              <a:p>
                <a:pPr algn="just"/>
                <a:r>
                  <a:rPr lang="ru-RU" sz="2000" spc="-7" dirty="0">
                    <a:solidFill>
                      <a:srgbClr val="005A51"/>
                    </a:solidFill>
                    <a:latin typeface="Times New Roman" panose="02020603050405020304" pitchFamily="18" charset="0"/>
                    <a:cs typeface="Times New Roman" panose="02020603050405020304" pitchFamily="18" charset="0"/>
                  </a:rPr>
                  <a:t>елдегі немесе аймақтағы азаматтарға және </a:t>
                </a:r>
                <a:r>
                  <a:rPr lang="ru-RU" sz="2000" spc="-7" dirty="0" err="1">
                    <a:solidFill>
                      <a:srgbClr val="005A51"/>
                    </a:solidFill>
                    <a:latin typeface="Times New Roman" panose="02020603050405020304" pitchFamily="18" charset="0"/>
                    <a:cs typeface="Times New Roman" panose="02020603050405020304" pitchFamily="18" charset="0"/>
                  </a:rPr>
                  <a:t>басқаларға</a:t>
                </a:r>
                <a:r>
                  <a:rPr lang="ru-RU" sz="2000" spc="-7" dirty="0">
                    <a:solidFill>
                      <a:srgbClr val="005A51"/>
                    </a:solidFill>
                    <a:latin typeface="Times New Roman" panose="02020603050405020304" pitchFamily="18" charset="0"/>
                    <a:cs typeface="Times New Roman" panose="02020603050405020304" pitchFamily="18" charset="0"/>
                  </a:rPr>
                  <a:t> </a:t>
                </a:r>
                <a:r>
                  <a:rPr lang="ru-RU" sz="2000" spc="-7" dirty="0" err="1" smtClean="0">
                    <a:solidFill>
                      <a:srgbClr val="005A51"/>
                    </a:solidFill>
                    <a:latin typeface="Times New Roman" panose="02020603050405020304" pitchFamily="18" charset="0"/>
                    <a:cs typeface="Times New Roman" panose="02020603050405020304" pitchFamily="18" charset="0"/>
                  </a:rPr>
                  <a:t>мемлекеттік</a:t>
                </a:r>
                <a:r>
                  <a:rPr lang="ru-RU" sz="2000" spc="-7" dirty="0" smtClean="0">
                    <a:solidFill>
                      <a:srgbClr val="005A51"/>
                    </a:solidFill>
                    <a:latin typeface="Times New Roman" panose="02020603050405020304" pitchFamily="18" charset="0"/>
                    <a:cs typeface="Times New Roman" panose="02020603050405020304" pitchFamily="18" charset="0"/>
                  </a:rPr>
                  <a:t> </a:t>
                </a:r>
                <a:r>
                  <a:rPr lang="ru-RU" sz="2000" spc="-7" dirty="0">
                    <a:solidFill>
                      <a:srgbClr val="005A51"/>
                    </a:solidFill>
                    <a:latin typeface="Times New Roman" panose="02020603050405020304" pitchFamily="18" charset="0"/>
                    <a:cs typeface="Times New Roman" panose="02020603050405020304" pitchFamily="18" charset="0"/>
                  </a:rPr>
                  <a:t>қызмет көрсету үшін электрондық коммуникациялық құрылғыларды, компьютерлер мен Интернетті пайдалану</a:t>
                </a:r>
                <a:endParaRPr sz="20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grpSp>
        <p:sp>
          <p:nvSpPr>
            <p:cNvPr id="531" name="Google Shape;531;p23"/>
            <p:cNvSpPr/>
            <p:nvPr/>
          </p:nvSpPr>
          <p:spPr>
            <a:xfrm>
              <a:off x="1403200" y="1325785"/>
              <a:ext cx="1763282" cy="486921"/>
            </a:xfrm>
            <a:prstGeom prst="roundRect">
              <a:avLst>
                <a:gd name="adj" fmla="val 50000"/>
              </a:avLst>
            </a:prstGeom>
            <a:solidFill>
              <a:srgbClr val="451E7B"/>
            </a:solidFill>
            <a:ln>
              <a:noFill/>
            </a:ln>
          </p:spPr>
          <p:txBody>
            <a:bodyPr spcFirstLastPara="1" wrap="square" lIns="121900" tIns="121900" rIns="121900" bIns="121900" anchor="ctr" anchorCtr="0">
              <a:noAutofit/>
            </a:bodyPr>
            <a:lstStyle/>
            <a:p>
              <a:pPr algn="ctr">
                <a:buClr>
                  <a:srgbClr val="000000"/>
                </a:buClr>
                <a:buSzPts val="1100"/>
              </a:pPr>
              <a:r>
                <a:rPr lang="ru-RU" sz="2133" dirty="0">
                  <a:solidFill>
                    <a:srgbClr val="FFFFFF"/>
                  </a:solidFill>
                  <a:latin typeface="Fira Sans Extra Condensed Medium"/>
                  <a:ea typeface="Fira Sans Extra Condensed Medium"/>
                  <a:cs typeface="Fira Sans Extra Condensed Medium"/>
                  <a:sym typeface="Fira Sans Extra Condensed Medium"/>
                </a:rPr>
                <a:t>Электрондық үкімет</a:t>
              </a:r>
              <a:endParaRPr sz="2133"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572" name="Google Shape;572;p23"/>
          <p:cNvGrpSpPr/>
          <p:nvPr/>
        </p:nvGrpSpPr>
        <p:grpSpPr>
          <a:xfrm>
            <a:off x="2941718" y="2191589"/>
            <a:ext cx="177517" cy="3821040"/>
            <a:chOff x="3597867" y="1532974"/>
            <a:chExt cx="133138" cy="2865780"/>
          </a:xfrm>
        </p:grpSpPr>
        <p:cxnSp>
          <p:nvCxnSpPr>
            <p:cNvPr id="573" name="Google Shape;573;p23"/>
            <p:cNvCxnSpPr/>
            <p:nvPr/>
          </p:nvCxnSpPr>
          <p:spPr>
            <a:xfrm>
              <a:off x="3666396" y="1555825"/>
              <a:ext cx="0" cy="2829000"/>
            </a:xfrm>
            <a:prstGeom prst="straightConnector1">
              <a:avLst/>
            </a:prstGeom>
            <a:noFill/>
            <a:ln w="9525" cap="flat" cmpd="sng">
              <a:solidFill>
                <a:schemeClr val="dk2"/>
              </a:solidFill>
              <a:prstDash val="solid"/>
              <a:round/>
              <a:headEnd type="none" w="med" len="med"/>
              <a:tailEnd type="none" w="med" len="med"/>
            </a:ln>
          </p:spPr>
        </p:cxnSp>
        <p:grpSp>
          <p:nvGrpSpPr>
            <p:cNvPr id="574" name="Google Shape;574;p23"/>
            <p:cNvGrpSpPr/>
            <p:nvPr/>
          </p:nvGrpSpPr>
          <p:grpSpPr>
            <a:xfrm>
              <a:off x="3597867" y="2437472"/>
              <a:ext cx="133138" cy="135317"/>
              <a:chOff x="3379621" y="2437472"/>
              <a:chExt cx="133138" cy="135317"/>
            </a:xfrm>
          </p:grpSpPr>
          <p:sp>
            <p:nvSpPr>
              <p:cNvPr id="575" name="Google Shape;575;p23"/>
              <p:cNvSpPr/>
              <p:nvPr/>
            </p:nvSpPr>
            <p:spPr>
              <a:xfrm>
                <a:off x="3379621" y="2437472"/>
                <a:ext cx="133138" cy="135317"/>
              </a:xfrm>
              <a:custGeom>
                <a:avLst/>
                <a:gdLst/>
                <a:ahLst/>
                <a:cxnLst/>
                <a:rect l="l" t="t" r="r" b="b"/>
                <a:pathLst>
                  <a:path w="5805" h="5900" extrusionOk="0">
                    <a:moveTo>
                      <a:pt x="2855" y="0"/>
                    </a:moveTo>
                    <a:cubicBezTo>
                      <a:pt x="1274" y="0"/>
                      <a:pt x="0" y="1392"/>
                      <a:pt x="0" y="2950"/>
                    </a:cubicBezTo>
                    <a:cubicBezTo>
                      <a:pt x="0" y="4531"/>
                      <a:pt x="1274" y="5899"/>
                      <a:pt x="2855" y="5899"/>
                    </a:cubicBezTo>
                    <a:cubicBezTo>
                      <a:pt x="4531" y="5899"/>
                      <a:pt x="5805" y="4531"/>
                      <a:pt x="5805" y="2950"/>
                    </a:cubicBezTo>
                    <a:cubicBezTo>
                      <a:pt x="5805" y="1392"/>
                      <a:pt x="4531" y="0"/>
                      <a:pt x="2855" y="0"/>
                    </a:cubicBez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 name="Google Shape;576;p23"/>
              <p:cNvSpPr/>
              <p:nvPr/>
            </p:nvSpPr>
            <p:spPr>
              <a:xfrm>
                <a:off x="3422372" y="2482929"/>
                <a:ext cx="47636" cy="47108"/>
              </a:xfrm>
              <a:custGeom>
                <a:avLst/>
                <a:gdLst/>
                <a:ahLst/>
                <a:cxnLst/>
                <a:rect l="l" t="t" r="r" b="b"/>
                <a:pathLst>
                  <a:path w="2077" h="2054" extrusionOk="0">
                    <a:moveTo>
                      <a:pt x="991" y="0"/>
                    </a:moveTo>
                    <a:cubicBezTo>
                      <a:pt x="496" y="0"/>
                      <a:pt x="0" y="378"/>
                      <a:pt x="0" y="968"/>
                    </a:cubicBezTo>
                    <a:cubicBezTo>
                      <a:pt x="0" y="1558"/>
                      <a:pt x="496" y="2053"/>
                      <a:pt x="991" y="2053"/>
                    </a:cubicBezTo>
                    <a:cubicBezTo>
                      <a:pt x="1581" y="2053"/>
                      <a:pt x="2077" y="1558"/>
                      <a:pt x="2077" y="968"/>
                    </a:cubicBezTo>
                    <a:cubicBezTo>
                      <a:pt x="2077" y="378"/>
                      <a:pt x="1581" y="0"/>
                      <a:pt x="991"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77" name="Google Shape;577;p23"/>
            <p:cNvGrpSpPr/>
            <p:nvPr/>
          </p:nvGrpSpPr>
          <p:grpSpPr>
            <a:xfrm>
              <a:off x="3597867" y="3349415"/>
              <a:ext cx="133138" cy="133161"/>
              <a:chOff x="3379621" y="3368465"/>
              <a:chExt cx="133138" cy="133161"/>
            </a:xfrm>
          </p:grpSpPr>
          <p:sp>
            <p:nvSpPr>
              <p:cNvPr id="578" name="Google Shape;578;p23"/>
              <p:cNvSpPr/>
              <p:nvPr/>
            </p:nvSpPr>
            <p:spPr>
              <a:xfrm>
                <a:off x="3379621" y="3368465"/>
                <a:ext cx="133138" cy="133161"/>
              </a:xfrm>
              <a:custGeom>
                <a:avLst/>
                <a:gdLst/>
                <a:ahLst/>
                <a:cxnLst/>
                <a:rect l="l" t="t" r="r" b="b"/>
                <a:pathLst>
                  <a:path w="5805" h="5806" extrusionOk="0">
                    <a:moveTo>
                      <a:pt x="2855" y="1"/>
                    </a:moveTo>
                    <a:cubicBezTo>
                      <a:pt x="1274" y="1"/>
                      <a:pt x="0" y="1275"/>
                      <a:pt x="0" y="2950"/>
                    </a:cubicBezTo>
                    <a:cubicBezTo>
                      <a:pt x="0" y="4531"/>
                      <a:pt x="1274" y="5805"/>
                      <a:pt x="2855" y="5805"/>
                    </a:cubicBezTo>
                    <a:cubicBezTo>
                      <a:pt x="4531" y="5805"/>
                      <a:pt x="5805" y="4531"/>
                      <a:pt x="5805" y="2950"/>
                    </a:cubicBezTo>
                    <a:cubicBezTo>
                      <a:pt x="5805" y="1275"/>
                      <a:pt x="4531" y="1"/>
                      <a:pt x="2855" y="1"/>
                    </a:cubicBez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 name="Google Shape;579;p23"/>
              <p:cNvSpPr/>
              <p:nvPr/>
            </p:nvSpPr>
            <p:spPr>
              <a:xfrm>
                <a:off x="3422372" y="3411216"/>
                <a:ext cx="47636" cy="47659"/>
              </a:xfrm>
              <a:custGeom>
                <a:avLst/>
                <a:gdLst/>
                <a:ahLst/>
                <a:cxnLst/>
                <a:rect l="l" t="t" r="r" b="b"/>
                <a:pathLst>
                  <a:path w="2077" h="2078" extrusionOk="0">
                    <a:moveTo>
                      <a:pt x="991" y="1"/>
                    </a:moveTo>
                    <a:cubicBezTo>
                      <a:pt x="496" y="1"/>
                      <a:pt x="0" y="496"/>
                      <a:pt x="0" y="1086"/>
                    </a:cubicBezTo>
                    <a:cubicBezTo>
                      <a:pt x="0" y="1582"/>
                      <a:pt x="496" y="2077"/>
                      <a:pt x="991" y="2077"/>
                    </a:cubicBezTo>
                    <a:cubicBezTo>
                      <a:pt x="1581" y="2077"/>
                      <a:pt x="2077" y="1582"/>
                      <a:pt x="2077" y="1086"/>
                    </a:cubicBezTo>
                    <a:cubicBezTo>
                      <a:pt x="2077" y="496"/>
                      <a:pt x="1581" y="1"/>
                      <a:pt x="991" y="1"/>
                    </a:cubicBezTo>
                    <a:close/>
                  </a:path>
                </a:pathLst>
              </a:custGeom>
              <a:solidFill>
                <a:srgbClr val="B33F6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80" name="Google Shape;580;p23"/>
            <p:cNvGrpSpPr/>
            <p:nvPr/>
          </p:nvGrpSpPr>
          <p:grpSpPr>
            <a:xfrm>
              <a:off x="3597867" y="4265594"/>
              <a:ext cx="133138" cy="133161"/>
              <a:chOff x="3379621" y="4308456"/>
              <a:chExt cx="133138" cy="133161"/>
            </a:xfrm>
          </p:grpSpPr>
          <p:sp>
            <p:nvSpPr>
              <p:cNvPr id="581" name="Google Shape;581;p23"/>
              <p:cNvSpPr/>
              <p:nvPr/>
            </p:nvSpPr>
            <p:spPr>
              <a:xfrm>
                <a:off x="3379621" y="4308456"/>
                <a:ext cx="133138" cy="133161"/>
              </a:xfrm>
              <a:custGeom>
                <a:avLst/>
                <a:gdLst/>
                <a:ahLst/>
                <a:cxnLst/>
                <a:rect l="l" t="t" r="r" b="b"/>
                <a:pathLst>
                  <a:path w="5805" h="5806" extrusionOk="0">
                    <a:moveTo>
                      <a:pt x="2855" y="1"/>
                    </a:moveTo>
                    <a:cubicBezTo>
                      <a:pt x="1274" y="1"/>
                      <a:pt x="0" y="1299"/>
                      <a:pt x="0" y="2856"/>
                    </a:cubicBezTo>
                    <a:cubicBezTo>
                      <a:pt x="0" y="4531"/>
                      <a:pt x="1274" y="5805"/>
                      <a:pt x="2855" y="5805"/>
                    </a:cubicBezTo>
                    <a:cubicBezTo>
                      <a:pt x="4531" y="5805"/>
                      <a:pt x="5805" y="4531"/>
                      <a:pt x="5805" y="2856"/>
                    </a:cubicBezTo>
                    <a:cubicBezTo>
                      <a:pt x="5805" y="1299"/>
                      <a:pt x="4531" y="1"/>
                      <a:pt x="2855" y="1"/>
                    </a:cubicBez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2" name="Google Shape;582;p23"/>
              <p:cNvSpPr/>
              <p:nvPr/>
            </p:nvSpPr>
            <p:spPr>
              <a:xfrm>
                <a:off x="3422372" y="4351758"/>
                <a:ext cx="47636" cy="47108"/>
              </a:xfrm>
              <a:custGeom>
                <a:avLst/>
                <a:gdLst/>
                <a:ahLst/>
                <a:cxnLst/>
                <a:rect l="l" t="t" r="r" b="b"/>
                <a:pathLst>
                  <a:path w="2077" h="2054" extrusionOk="0">
                    <a:moveTo>
                      <a:pt x="991" y="1"/>
                    </a:moveTo>
                    <a:cubicBezTo>
                      <a:pt x="496" y="1"/>
                      <a:pt x="0" y="378"/>
                      <a:pt x="0" y="968"/>
                    </a:cubicBezTo>
                    <a:cubicBezTo>
                      <a:pt x="0" y="1558"/>
                      <a:pt x="496" y="2053"/>
                      <a:pt x="991" y="2053"/>
                    </a:cubicBezTo>
                    <a:cubicBezTo>
                      <a:pt x="1581" y="2053"/>
                      <a:pt x="2077" y="1558"/>
                      <a:pt x="2077" y="968"/>
                    </a:cubicBezTo>
                    <a:cubicBezTo>
                      <a:pt x="2077" y="378"/>
                      <a:pt x="1581" y="1"/>
                      <a:pt x="991"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83" name="Google Shape;583;p23"/>
            <p:cNvGrpSpPr/>
            <p:nvPr/>
          </p:nvGrpSpPr>
          <p:grpSpPr>
            <a:xfrm>
              <a:off x="3597867" y="1532974"/>
              <a:ext cx="133138" cy="133161"/>
              <a:chOff x="3597867" y="1532974"/>
              <a:chExt cx="133138" cy="133161"/>
            </a:xfrm>
          </p:grpSpPr>
          <p:sp>
            <p:nvSpPr>
              <p:cNvPr id="584" name="Google Shape;584;p23"/>
              <p:cNvSpPr/>
              <p:nvPr/>
            </p:nvSpPr>
            <p:spPr>
              <a:xfrm>
                <a:off x="3597867" y="1532974"/>
                <a:ext cx="133138" cy="133161"/>
              </a:xfrm>
              <a:custGeom>
                <a:avLst/>
                <a:gdLst/>
                <a:ahLst/>
                <a:cxnLst/>
                <a:rect l="l" t="t" r="r" b="b"/>
                <a:pathLst>
                  <a:path w="5805" h="5806" extrusionOk="0">
                    <a:moveTo>
                      <a:pt x="2855" y="1"/>
                    </a:moveTo>
                    <a:cubicBezTo>
                      <a:pt x="1274" y="1"/>
                      <a:pt x="0" y="1275"/>
                      <a:pt x="0" y="2856"/>
                    </a:cubicBezTo>
                    <a:cubicBezTo>
                      <a:pt x="0" y="4531"/>
                      <a:pt x="1274" y="5805"/>
                      <a:pt x="2855" y="5805"/>
                    </a:cubicBezTo>
                    <a:cubicBezTo>
                      <a:pt x="4531" y="5805"/>
                      <a:pt x="5805" y="4531"/>
                      <a:pt x="5805" y="2856"/>
                    </a:cubicBezTo>
                    <a:cubicBezTo>
                      <a:pt x="5805" y="1275"/>
                      <a:pt x="4531" y="1"/>
                      <a:pt x="2855"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5" name="Google Shape;585;p23"/>
              <p:cNvSpPr/>
              <p:nvPr/>
            </p:nvSpPr>
            <p:spPr>
              <a:xfrm>
                <a:off x="3640617" y="1575725"/>
                <a:ext cx="47636" cy="47636"/>
              </a:xfrm>
              <a:custGeom>
                <a:avLst/>
                <a:gdLst/>
                <a:ahLst/>
                <a:cxnLst/>
                <a:rect l="l" t="t" r="r" b="b"/>
                <a:pathLst>
                  <a:path w="2077" h="2077" extrusionOk="0">
                    <a:moveTo>
                      <a:pt x="991" y="1"/>
                    </a:moveTo>
                    <a:cubicBezTo>
                      <a:pt x="496" y="1"/>
                      <a:pt x="0" y="496"/>
                      <a:pt x="0" y="992"/>
                    </a:cubicBezTo>
                    <a:cubicBezTo>
                      <a:pt x="0" y="1581"/>
                      <a:pt x="496" y="2077"/>
                      <a:pt x="991" y="2077"/>
                    </a:cubicBezTo>
                    <a:cubicBezTo>
                      <a:pt x="1581" y="2077"/>
                      <a:pt x="2077" y="1581"/>
                      <a:pt x="2077" y="992"/>
                    </a:cubicBezTo>
                    <a:cubicBezTo>
                      <a:pt x="2077" y="496"/>
                      <a:pt x="1581" y="1"/>
                      <a:pt x="991" y="1"/>
                    </a:cubicBezTo>
                    <a:close/>
                  </a:path>
                </a:pathLst>
              </a:custGeom>
              <a:solidFill>
                <a:srgbClr val="451E7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 name="Google Shape;520;p23">
            <a:extLst>
              <a:ext uri="{FF2B5EF4-FFF2-40B4-BE49-F238E27FC236}">
                <a16:creationId xmlns:a16="http://schemas.microsoft.com/office/drawing/2014/main" xmlns="" id="{FB8545DB-9BF5-F2D7-AC2A-71036EED9DC7}"/>
              </a:ext>
            </a:extLst>
          </p:cNvPr>
          <p:cNvGrpSpPr/>
          <p:nvPr/>
        </p:nvGrpSpPr>
        <p:grpSpPr>
          <a:xfrm>
            <a:off x="1" y="4098470"/>
            <a:ext cx="11136083" cy="1736612"/>
            <a:chOff x="1470455" y="1226957"/>
            <a:chExt cx="7962263" cy="852936"/>
          </a:xfrm>
        </p:grpSpPr>
        <p:cxnSp>
          <p:nvCxnSpPr>
            <p:cNvPr id="3" name="Google Shape;521;p23">
              <a:extLst>
                <a:ext uri="{FF2B5EF4-FFF2-40B4-BE49-F238E27FC236}">
                  <a16:creationId xmlns:a16="http://schemas.microsoft.com/office/drawing/2014/main" xmlns="" id="{6D44E987-21D5-7E75-12BE-EECC80314223}"/>
                </a:ext>
              </a:extLst>
            </p:cNvPr>
            <p:cNvCxnSpPr/>
            <p:nvPr/>
          </p:nvCxnSpPr>
          <p:spPr>
            <a:xfrm>
              <a:off x="3176977" y="1599105"/>
              <a:ext cx="992400" cy="0"/>
            </a:xfrm>
            <a:prstGeom prst="straightConnector1">
              <a:avLst/>
            </a:prstGeom>
            <a:noFill/>
            <a:ln w="9525" cap="flat" cmpd="sng">
              <a:solidFill>
                <a:schemeClr val="dk2"/>
              </a:solidFill>
              <a:prstDash val="solid"/>
              <a:round/>
              <a:headEnd type="none" w="med" len="med"/>
              <a:tailEnd type="none" w="med" len="med"/>
            </a:ln>
          </p:spPr>
        </p:cxnSp>
        <p:grpSp>
          <p:nvGrpSpPr>
            <p:cNvPr id="4" name="Google Shape;522;p23">
              <a:extLst>
                <a:ext uri="{FF2B5EF4-FFF2-40B4-BE49-F238E27FC236}">
                  <a16:creationId xmlns:a16="http://schemas.microsoft.com/office/drawing/2014/main" xmlns="" id="{6FEF3F4D-5734-90C6-B2C9-36FB1C6076E1}"/>
                </a:ext>
              </a:extLst>
            </p:cNvPr>
            <p:cNvGrpSpPr/>
            <p:nvPr/>
          </p:nvGrpSpPr>
          <p:grpSpPr>
            <a:xfrm>
              <a:off x="4140437" y="1226957"/>
              <a:ext cx="5292281" cy="852936"/>
              <a:chOff x="4064237" y="1226957"/>
              <a:chExt cx="5292281" cy="852936"/>
            </a:xfrm>
          </p:grpSpPr>
          <p:sp>
            <p:nvSpPr>
              <p:cNvPr id="6" name="Google Shape;523;p23">
                <a:extLst>
                  <a:ext uri="{FF2B5EF4-FFF2-40B4-BE49-F238E27FC236}">
                    <a16:creationId xmlns:a16="http://schemas.microsoft.com/office/drawing/2014/main" xmlns="" id="{291C3791-70AF-5439-770F-876762D947DA}"/>
                  </a:ext>
                </a:extLst>
              </p:cNvPr>
              <p:cNvSpPr/>
              <p:nvPr/>
            </p:nvSpPr>
            <p:spPr>
              <a:xfrm>
                <a:off x="4624775" y="1226957"/>
                <a:ext cx="4731743" cy="852936"/>
              </a:xfrm>
              <a:custGeom>
                <a:avLst/>
                <a:gdLst/>
                <a:ahLst/>
                <a:cxnLst/>
                <a:rect l="l" t="t" r="r" b="b"/>
                <a:pathLst>
                  <a:path w="129894" h="32137" extrusionOk="0">
                    <a:moveTo>
                      <a:pt x="1771" y="0"/>
                    </a:moveTo>
                    <a:cubicBezTo>
                      <a:pt x="803" y="0"/>
                      <a:pt x="1" y="779"/>
                      <a:pt x="1" y="1770"/>
                    </a:cubicBezTo>
                    <a:lnTo>
                      <a:pt x="1" y="30367"/>
                    </a:lnTo>
                    <a:cubicBezTo>
                      <a:pt x="1" y="31358"/>
                      <a:pt x="803" y="32137"/>
                      <a:pt x="1771" y="32137"/>
                    </a:cubicBezTo>
                    <a:lnTo>
                      <a:pt x="110215" y="32137"/>
                    </a:lnTo>
                    <a:cubicBezTo>
                      <a:pt x="121045" y="32137"/>
                      <a:pt x="129893" y="26828"/>
                      <a:pt x="129893" y="16021"/>
                    </a:cubicBezTo>
                    <a:cubicBezTo>
                      <a:pt x="129893" y="5215"/>
                      <a:pt x="121045" y="0"/>
                      <a:pt x="110215" y="0"/>
                    </a:cubicBezTo>
                    <a:close/>
                  </a:path>
                </a:pathLst>
              </a:custGeom>
              <a:solidFill>
                <a:srgbClr val="EFEFEF"/>
              </a:solidFill>
              <a:ln>
                <a:noFill/>
              </a:ln>
            </p:spPr>
            <p:txBody>
              <a:bodyPr spcFirstLastPara="1" wrap="square" lIns="121900" tIns="121900" rIns="121900" bIns="121900" anchor="ctr" anchorCtr="0">
                <a:noAutofit/>
              </a:bodyPr>
              <a:lstStyle/>
              <a:p>
                <a:endParaRPr sz="2000" dirty="0"/>
              </a:p>
            </p:txBody>
          </p:sp>
          <p:sp>
            <p:nvSpPr>
              <p:cNvPr id="9" name="Google Shape;527;p23">
                <a:extLst>
                  <a:ext uri="{FF2B5EF4-FFF2-40B4-BE49-F238E27FC236}">
                    <a16:creationId xmlns:a16="http://schemas.microsoft.com/office/drawing/2014/main" xmlns="" id="{7E301C07-24F0-C066-1334-78A384015E13}"/>
                  </a:ext>
                </a:extLst>
              </p:cNvPr>
              <p:cNvSpPr/>
              <p:nvPr/>
            </p:nvSpPr>
            <p:spPr>
              <a:xfrm>
                <a:off x="4064237" y="1392095"/>
                <a:ext cx="523331" cy="449794"/>
              </a:xfrm>
              <a:custGeom>
                <a:avLst/>
                <a:gdLst/>
                <a:ahLst/>
                <a:cxnLst/>
                <a:rect l="l" t="t" r="r" b="b"/>
                <a:pathLst>
                  <a:path w="22818" h="22818" extrusionOk="0">
                    <a:moveTo>
                      <a:pt x="11397" y="1"/>
                    </a:moveTo>
                    <a:cubicBezTo>
                      <a:pt x="5121" y="1"/>
                      <a:pt x="0" y="5121"/>
                      <a:pt x="0" y="11421"/>
                    </a:cubicBezTo>
                    <a:cubicBezTo>
                      <a:pt x="0" y="17697"/>
                      <a:pt x="5121" y="22818"/>
                      <a:pt x="11397" y="22818"/>
                    </a:cubicBezTo>
                    <a:cubicBezTo>
                      <a:pt x="17697" y="22818"/>
                      <a:pt x="22817" y="17697"/>
                      <a:pt x="22817" y="11421"/>
                    </a:cubicBezTo>
                    <a:cubicBezTo>
                      <a:pt x="22817" y="5121"/>
                      <a:pt x="17697" y="1"/>
                      <a:pt x="11397" y="1"/>
                    </a:cubicBezTo>
                    <a:close/>
                  </a:path>
                </a:pathLst>
              </a:custGeom>
              <a:solidFill>
                <a:schemeClr val="accent2"/>
              </a:solidFill>
              <a:ln>
                <a:noFill/>
              </a:ln>
            </p:spPr>
            <p:txBody>
              <a:bodyPr spcFirstLastPara="1" wrap="square" lIns="121900" tIns="121900" rIns="121900" bIns="121900" anchor="ctr" anchorCtr="0">
                <a:noAutofit/>
              </a:bodyPr>
              <a:lstStyle/>
              <a:p>
                <a:endParaRPr sz="2000"/>
              </a:p>
            </p:txBody>
          </p:sp>
          <p:sp>
            <p:nvSpPr>
              <p:cNvPr id="8" name="Google Shape;530;p23">
                <a:extLst>
                  <a:ext uri="{FF2B5EF4-FFF2-40B4-BE49-F238E27FC236}">
                    <a16:creationId xmlns:a16="http://schemas.microsoft.com/office/drawing/2014/main" xmlns="" id="{DFC550F9-E153-1B49-F87D-E21E0A790919}"/>
                  </a:ext>
                </a:extLst>
              </p:cNvPr>
              <p:cNvSpPr txBox="1"/>
              <p:nvPr/>
            </p:nvSpPr>
            <p:spPr>
              <a:xfrm>
                <a:off x="4624776" y="1309596"/>
                <a:ext cx="4521596" cy="583002"/>
              </a:xfrm>
              <a:prstGeom prst="rect">
                <a:avLst/>
              </a:prstGeom>
              <a:noFill/>
              <a:ln>
                <a:noFill/>
              </a:ln>
            </p:spPr>
            <p:txBody>
              <a:bodyPr spcFirstLastPara="1" wrap="square" lIns="121900" tIns="121900" rIns="121900" bIns="121900" anchor="ctr" anchorCtr="0">
                <a:noAutofit/>
              </a:bodyPr>
              <a:lstStyle/>
              <a:p>
                <a:pPr algn="just"/>
                <a:r>
                  <a:rPr lang="ru-RU" sz="2000" spc="-7" dirty="0">
                    <a:solidFill>
                      <a:srgbClr val="005A51"/>
                    </a:solidFill>
                    <a:latin typeface="Times New Roman" panose="02020603050405020304" pitchFamily="18" charset="0"/>
                    <a:cs typeface="Times New Roman" panose="02020603050405020304" pitchFamily="18" charset="0"/>
                  </a:rPr>
                  <a:t>телекоммуникация, </a:t>
                </a:r>
                <a:r>
                  <a:rPr lang="ru-RU" sz="2000" spc="-7" dirty="0" smtClean="0">
                    <a:solidFill>
                      <a:srgbClr val="005A51"/>
                    </a:solidFill>
                    <a:latin typeface="Times New Roman" panose="02020603050405020304" pitchFamily="18" charset="0"/>
                    <a:cs typeface="Times New Roman" panose="02020603050405020304" pitchFamily="18" charset="0"/>
                  </a:rPr>
                  <a:t>биотехнология </a:t>
                </a:r>
                <a:r>
                  <a:rPr lang="ru-RU" sz="2000" spc="-7" dirty="0">
                    <a:solidFill>
                      <a:srgbClr val="005A51"/>
                    </a:solidFill>
                    <a:latin typeface="Times New Roman" panose="02020603050405020304" pitchFamily="18" charset="0"/>
                    <a:cs typeface="Times New Roman" panose="02020603050405020304" pitchFamily="18" charset="0"/>
                  </a:rPr>
                  <a:t>және автоматтандырудың көптеген салаларында тез кеңейіп келеді. Өнеркәсіп пен кәсіпорындар өнеркәсіптік жабдықтар мен процестерді құру, өндіру және қызмет көрсету кезінде электрондық технологияларға сүйенеді</a:t>
                </a:r>
                <a:endParaRPr sz="20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grpSp>
        <p:sp>
          <p:nvSpPr>
            <p:cNvPr id="5" name="Google Shape;531;p23">
              <a:extLst>
                <a:ext uri="{FF2B5EF4-FFF2-40B4-BE49-F238E27FC236}">
                  <a16:creationId xmlns:a16="http://schemas.microsoft.com/office/drawing/2014/main" xmlns="" id="{9456463A-86EA-6CE0-D996-907BA7222FC3}"/>
                </a:ext>
              </a:extLst>
            </p:cNvPr>
            <p:cNvSpPr/>
            <p:nvPr/>
          </p:nvSpPr>
          <p:spPr>
            <a:xfrm>
              <a:off x="1470455" y="1368896"/>
              <a:ext cx="1706523" cy="443808"/>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pPr algn="ctr">
                <a:buClr>
                  <a:srgbClr val="000000"/>
                </a:buClr>
                <a:buSzPts val="1100"/>
              </a:pPr>
              <a:r>
                <a:rPr lang="ru-RU" sz="2000" dirty="0">
                  <a:solidFill>
                    <a:srgbClr val="FFFFFF"/>
                  </a:solidFill>
                  <a:latin typeface="Fira Sans Extra Condensed Medium"/>
                  <a:ea typeface="Fira Sans Extra Condensed Medium"/>
                  <a:cs typeface="Fira Sans Extra Condensed Medium"/>
                  <a:sym typeface="Fira Sans Extra Condensed Medium"/>
                </a:rPr>
                <a:t>Электрондық технологиялар</a:t>
              </a:r>
              <a:endParaRPr sz="2000" dirty="0">
                <a:solidFill>
                  <a:srgbClr val="FFFFFF"/>
                </a:solidFill>
                <a:latin typeface="Fira Sans Extra Condensed Medium"/>
                <a:ea typeface="Fira Sans Extra Condensed Medium"/>
                <a:cs typeface="Fira Sans Extra Condensed Medium"/>
                <a:sym typeface="Fira Sans Extra Condensed Medium"/>
              </a:endParaRPr>
            </a:p>
          </p:txBody>
        </p:sp>
      </p:grpSp>
      <p:pic>
        <p:nvPicPr>
          <p:cNvPr id="2050" name="Picture 2">
            <a:extLst>
              <a:ext uri="{FF2B5EF4-FFF2-40B4-BE49-F238E27FC236}">
                <a16:creationId xmlns:a16="http://schemas.microsoft.com/office/drawing/2014/main" xmlns="" id="{9670093A-1E40-25AC-4A87-6286E9E0F7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1341" y="1958276"/>
            <a:ext cx="1291617" cy="860540"/>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4">
            <a:extLst>
              <a:ext uri="{FF2B5EF4-FFF2-40B4-BE49-F238E27FC236}">
                <a16:creationId xmlns:a16="http://schemas.microsoft.com/office/drawing/2014/main" xmlns="" id="{11CE4231-323A-174F-FFC5-B6055B485391}"/>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ru-KZ" sz="2400"/>
          </a:p>
        </p:txBody>
      </p:sp>
      <p:pic>
        <p:nvPicPr>
          <p:cNvPr id="16" name="Рисунок 15">
            <a:extLst>
              <a:ext uri="{FF2B5EF4-FFF2-40B4-BE49-F238E27FC236}">
                <a16:creationId xmlns:a16="http://schemas.microsoft.com/office/drawing/2014/main" xmlns="" id="{BA266C12-381F-AAEB-6A87-C361D89F86AA}"/>
              </a:ext>
            </a:extLst>
          </p:cNvPr>
          <p:cNvPicPr>
            <a:picLocks noChangeAspect="1"/>
          </p:cNvPicPr>
          <p:nvPr/>
        </p:nvPicPr>
        <p:blipFill>
          <a:blip r:embed="rId4"/>
          <a:stretch>
            <a:fillRect/>
          </a:stretch>
        </p:blipFill>
        <p:spPr>
          <a:xfrm>
            <a:off x="2438796" y="4387465"/>
            <a:ext cx="1291617" cy="860540"/>
          </a:xfrm>
          <a:prstGeom prst="rect">
            <a:avLst/>
          </a:prstGeom>
        </p:spPr>
      </p:pic>
    </p:spTree>
    <p:extLst>
      <p:ext uri="{BB962C8B-B14F-4D97-AF65-F5344CB8AC3E}">
        <p14:creationId xmlns:p14="http://schemas.microsoft.com/office/powerpoint/2010/main" val="57856105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40"/>
          <p:cNvSpPr txBox="1">
            <a:spLocks noGrp="1"/>
          </p:cNvSpPr>
          <p:nvPr>
            <p:ph type="title"/>
          </p:nvPr>
        </p:nvSpPr>
        <p:spPr>
          <a:xfrm>
            <a:off x="4130088" y="475516"/>
            <a:ext cx="3588109" cy="939188"/>
          </a:xfrm>
          <a:prstGeom prst="rect">
            <a:avLst/>
          </a:prstGeom>
        </p:spPr>
        <p:txBody>
          <a:bodyPr spcFirstLastPara="1" vert="horz" wrap="square" lIns="121900" tIns="121900" rIns="121900" bIns="121900" rtlCol="0" anchor="ctr" anchorCtr="0">
            <a:noAutofit/>
          </a:bodyPr>
          <a:lstStyle/>
          <a:p>
            <a:pPr algn="ctr">
              <a:spcBef>
                <a:spcPts val="0"/>
              </a:spcBef>
            </a:pPr>
            <a:r>
              <a:rPr lang="ru-RU" sz="3200" b="1" dirty="0">
                <a:solidFill>
                  <a:srgbClr val="005A51"/>
                </a:solidFill>
                <a:latin typeface="Times New Roman" panose="02020603050405020304" pitchFamily="18" charset="0"/>
                <a:cs typeface="Times New Roman" panose="02020603050405020304" pitchFamily="18" charset="0"/>
              </a:rPr>
              <a:t>2. АКТ </a:t>
            </a:r>
            <a:r>
              <a:rPr lang="ru-RU" sz="3200" b="1" dirty="0" err="1" smtClean="0">
                <a:solidFill>
                  <a:srgbClr val="005A51"/>
                </a:solidFill>
                <a:latin typeface="Times New Roman" panose="02020603050405020304" pitchFamily="18" charset="0"/>
                <a:cs typeface="Times New Roman" panose="02020603050405020304" pitchFamily="18" charset="0"/>
              </a:rPr>
              <a:t>қосымшалары</a:t>
            </a:r>
            <a:endParaRPr sz="3200" b="1" dirty="0">
              <a:solidFill>
                <a:srgbClr val="005A51"/>
              </a:solidFill>
              <a:latin typeface="Times New Roman" panose="02020603050405020304" pitchFamily="18" charset="0"/>
              <a:cs typeface="Times New Roman" panose="02020603050405020304" pitchFamily="18" charset="0"/>
            </a:endParaRPr>
          </a:p>
        </p:txBody>
      </p:sp>
      <p:sp>
        <p:nvSpPr>
          <p:cNvPr id="2240" name="Google Shape;2240;p40"/>
          <p:cNvSpPr/>
          <p:nvPr/>
        </p:nvSpPr>
        <p:spPr>
          <a:xfrm>
            <a:off x="3996768" y="1280434"/>
            <a:ext cx="33" cy="19700"/>
          </a:xfrm>
          <a:custGeom>
            <a:avLst/>
            <a:gdLst/>
            <a:ahLst/>
            <a:cxnLst/>
            <a:rect l="l" t="t" r="r" b="b"/>
            <a:pathLst>
              <a:path w="1" h="591" extrusionOk="0">
                <a:moveTo>
                  <a:pt x="1" y="1"/>
                </a:moveTo>
                <a:lnTo>
                  <a:pt x="1" y="254"/>
                </a:lnTo>
                <a:lnTo>
                  <a:pt x="1" y="590"/>
                </a:lnTo>
                <a:close/>
              </a:path>
            </a:pathLst>
          </a:custGeom>
          <a:solidFill>
            <a:srgbClr val="DCDCDC"/>
          </a:solidFill>
          <a:ln>
            <a:noFill/>
          </a:ln>
        </p:spPr>
        <p:txBody>
          <a:bodyPr spcFirstLastPara="1" wrap="square" lIns="121900" tIns="121900" rIns="121900" bIns="121900" anchor="ctr" anchorCtr="0">
            <a:noAutofit/>
          </a:bodyPr>
          <a:lstStyle/>
          <a:p>
            <a:endParaRPr sz="2400"/>
          </a:p>
        </p:txBody>
      </p:sp>
      <p:grpSp>
        <p:nvGrpSpPr>
          <p:cNvPr id="2241" name="Google Shape;2241;p40"/>
          <p:cNvGrpSpPr/>
          <p:nvPr/>
        </p:nvGrpSpPr>
        <p:grpSpPr>
          <a:xfrm>
            <a:off x="4228587" y="4217085"/>
            <a:ext cx="8007077" cy="2273936"/>
            <a:chOff x="3171440" y="3162814"/>
            <a:chExt cx="6005308" cy="1705452"/>
          </a:xfrm>
        </p:grpSpPr>
        <p:sp>
          <p:nvSpPr>
            <p:cNvPr id="2242" name="Google Shape;2242;p40"/>
            <p:cNvSpPr/>
            <p:nvPr/>
          </p:nvSpPr>
          <p:spPr>
            <a:xfrm>
              <a:off x="3171440" y="3760785"/>
              <a:ext cx="2801123" cy="635186"/>
            </a:xfrm>
            <a:custGeom>
              <a:avLst/>
              <a:gdLst/>
              <a:ahLst/>
              <a:cxnLst/>
              <a:rect l="l" t="t" r="r" b="b"/>
              <a:pathLst>
                <a:path w="200259" h="45411" extrusionOk="0">
                  <a:moveTo>
                    <a:pt x="0" y="0"/>
                  </a:moveTo>
                  <a:cubicBezTo>
                    <a:pt x="0" y="25185"/>
                    <a:pt x="20365" y="45410"/>
                    <a:pt x="45550" y="45410"/>
                  </a:cubicBezTo>
                  <a:lnTo>
                    <a:pt x="200258" y="45410"/>
                  </a:lnTo>
                  <a:lnTo>
                    <a:pt x="200258" y="34232"/>
                  </a:lnTo>
                  <a:cubicBezTo>
                    <a:pt x="181361" y="34232"/>
                    <a:pt x="165921" y="18933"/>
                    <a:pt x="1659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43" name="Google Shape;2243;p40"/>
            <p:cNvSpPr/>
            <p:nvPr/>
          </p:nvSpPr>
          <p:spPr>
            <a:xfrm>
              <a:off x="3171440" y="3736349"/>
              <a:ext cx="2801123" cy="635186"/>
            </a:xfrm>
            <a:custGeom>
              <a:avLst/>
              <a:gdLst/>
              <a:ahLst/>
              <a:cxnLst/>
              <a:rect l="l" t="t" r="r" b="b"/>
              <a:pathLst>
                <a:path w="200259" h="45411" extrusionOk="0">
                  <a:moveTo>
                    <a:pt x="0" y="1"/>
                  </a:moveTo>
                  <a:cubicBezTo>
                    <a:pt x="0" y="25186"/>
                    <a:pt x="20365" y="45411"/>
                    <a:pt x="45550" y="45411"/>
                  </a:cubicBezTo>
                  <a:lnTo>
                    <a:pt x="200258" y="45411"/>
                  </a:lnTo>
                  <a:lnTo>
                    <a:pt x="200258" y="34233"/>
                  </a:lnTo>
                  <a:cubicBezTo>
                    <a:pt x="181361" y="34233"/>
                    <a:pt x="165921" y="18933"/>
                    <a:pt x="165921" y="1"/>
                  </a:cubicBezTo>
                  <a:close/>
                </a:path>
              </a:pathLst>
            </a:custGeom>
            <a:solidFill>
              <a:srgbClr val="451E7B"/>
            </a:solidFill>
            <a:ln>
              <a:noFill/>
            </a:ln>
          </p:spPr>
          <p:txBody>
            <a:bodyPr spcFirstLastPara="1" wrap="square" lIns="121900" tIns="121900" rIns="121900" bIns="121900" anchor="ctr" anchorCtr="0">
              <a:noAutofit/>
            </a:bodyPr>
            <a:lstStyle/>
            <a:p>
              <a:endParaRPr sz="2400"/>
            </a:p>
          </p:txBody>
        </p:sp>
        <p:sp>
          <p:nvSpPr>
            <p:cNvPr id="2244" name="Google Shape;2244;p40"/>
            <p:cNvSpPr/>
            <p:nvPr/>
          </p:nvSpPr>
          <p:spPr>
            <a:xfrm>
              <a:off x="5523032" y="3736349"/>
              <a:ext cx="449530" cy="450006"/>
            </a:xfrm>
            <a:custGeom>
              <a:avLst/>
              <a:gdLst/>
              <a:ahLst/>
              <a:cxnLst/>
              <a:rect l="l" t="t" r="r" b="b"/>
              <a:pathLst>
                <a:path w="32138" h="32172" extrusionOk="0">
                  <a:moveTo>
                    <a:pt x="1" y="1"/>
                  </a:moveTo>
                  <a:cubicBezTo>
                    <a:pt x="1" y="17780"/>
                    <a:pt x="14392" y="32172"/>
                    <a:pt x="32137" y="32172"/>
                  </a:cubicBezTo>
                  <a:lnTo>
                    <a:pt x="3213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45" name="Google Shape;2245;p40"/>
            <p:cNvSpPr/>
            <p:nvPr/>
          </p:nvSpPr>
          <p:spPr>
            <a:xfrm>
              <a:off x="3474857" y="3891233"/>
              <a:ext cx="376711" cy="376725"/>
            </a:xfrm>
            <a:custGeom>
              <a:avLst/>
              <a:gdLst/>
              <a:ahLst/>
              <a:cxnLst/>
              <a:rect l="l" t="t" r="r" b="b"/>
              <a:pathLst>
                <a:path w="26932" h="26933" extrusionOk="0">
                  <a:moveTo>
                    <a:pt x="13378" y="1"/>
                  </a:moveTo>
                  <a:cubicBezTo>
                    <a:pt x="5973" y="1"/>
                    <a:pt x="0" y="5974"/>
                    <a:pt x="0" y="13379"/>
                  </a:cubicBezTo>
                  <a:cubicBezTo>
                    <a:pt x="0" y="20819"/>
                    <a:pt x="5973" y="26932"/>
                    <a:pt x="13378" y="26932"/>
                  </a:cubicBezTo>
                  <a:cubicBezTo>
                    <a:pt x="20819" y="26932"/>
                    <a:pt x="26932" y="20819"/>
                    <a:pt x="26932" y="13379"/>
                  </a:cubicBezTo>
                  <a:cubicBezTo>
                    <a:pt x="26932" y="5974"/>
                    <a:pt x="20819" y="1"/>
                    <a:pt x="13378"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6" name="Google Shape;2246;p40"/>
            <p:cNvSpPr txBox="1"/>
            <p:nvPr/>
          </p:nvSpPr>
          <p:spPr>
            <a:xfrm>
              <a:off x="6067617" y="3162814"/>
              <a:ext cx="3109131" cy="1705452"/>
            </a:xfrm>
            <a:prstGeom prst="rect">
              <a:avLst/>
            </a:prstGeom>
            <a:noFill/>
            <a:ln>
              <a:noFill/>
            </a:ln>
          </p:spPr>
          <p:txBody>
            <a:bodyPr spcFirstLastPara="1" wrap="square" lIns="121900" tIns="121900" rIns="121900" bIns="121900" anchor="ctr" anchorCtr="0">
              <a:noAutofit/>
            </a:bodyPr>
            <a:lstStyle/>
            <a:p>
              <a:pPr algn="just"/>
              <a:r>
                <a:rPr lang="ru-RU" sz="1467" b="1" dirty="0">
                  <a:solidFill>
                    <a:srgbClr val="005A51"/>
                  </a:solidFill>
                  <a:latin typeface="Fira Sans"/>
                  <a:ea typeface="Fira Sans"/>
                  <a:cs typeface="Fira Sans"/>
                  <a:sym typeface="Fira Sans"/>
                </a:rPr>
                <a:t>Компьютерлік </a:t>
              </a:r>
              <a:r>
                <a:rPr lang="ru-RU" sz="1467" dirty="0">
                  <a:solidFill>
                    <a:srgbClr val="005A51"/>
                  </a:solidFill>
                  <a:latin typeface="Fira Sans"/>
                  <a:ea typeface="Fira Sans"/>
                  <a:cs typeface="Fira Sans"/>
                  <a:sym typeface="Fira Sans"/>
                </a:rPr>
                <a:t>модель-бұл нақты жүйенің функцияларын қайталайтын (имитациялайтын) модель. </a:t>
              </a:r>
            </a:p>
            <a:p>
              <a:pPr algn="just"/>
              <a:r>
                <a:rPr lang="ru-RU" sz="1467" b="1" dirty="0">
                  <a:solidFill>
                    <a:srgbClr val="005A51"/>
                  </a:solidFill>
                  <a:latin typeface="Fira Sans"/>
                  <a:ea typeface="Fira Sans"/>
                  <a:cs typeface="Fira Sans"/>
                  <a:sym typeface="Fira Sans"/>
                </a:rPr>
                <a:t>Неліктен біз компьютерлік модельдерді қолданамыз?</a:t>
              </a:r>
            </a:p>
            <a:p>
              <a:pPr algn="just"/>
              <a:r>
                <a:rPr lang="ru-RU" sz="1467" dirty="0">
                  <a:solidFill>
                    <a:srgbClr val="005A51"/>
                  </a:solidFill>
                  <a:latin typeface="Fira Sans"/>
                  <a:ea typeface="Fira Sans"/>
                  <a:cs typeface="Fira Sans"/>
                  <a:sym typeface="Fira Sans"/>
                </a:rPr>
                <a:t>Шығындар мен уақытты үнемдеу үшін жүйені құрастырмас бұрын оны сынап көру керек және адамдарды жүйені қауіпсіз, бақыланатын ортада пайдалануға үйрету </a:t>
              </a:r>
              <a:r>
                <a:rPr lang="kk-KZ" sz="1467" dirty="0">
                  <a:solidFill>
                    <a:srgbClr val="005A51"/>
                  </a:solidFill>
                  <a:latin typeface="Fira Sans"/>
                  <a:ea typeface="Fira Sans"/>
                  <a:cs typeface="Fira Sans"/>
                  <a:sym typeface="Fira Sans"/>
                </a:rPr>
                <a:t>және б</a:t>
              </a:r>
              <a:r>
                <a:rPr lang="ru-RU" sz="1467" dirty="0">
                  <a:solidFill>
                    <a:srgbClr val="005A51"/>
                  </a:solidFill>
                  <a:latin typeface="Fira Sans"/>
                  <a:ea typeface="Fira Sans"/>
                  <a:cs typeface="Fira Sans"/>
                  <a:sym typeface="Fira Sans"/>
                </a:rPr>
                <a:t>олашақта жүйенің қалай жұмыс істейтінін болжау үшін қолданамыз.</a:t>
              </a:r>
              <a:endParaRPr lang="en-US" sz="1467" dirty="0">
                <a:solidFill>
                  <a:srgbClr val="005A51"/>
                </a:solidFill>
                <a:latin typeface="Fira Sans"/>
                <a:ea typeface="Fira Sans"/>
                <a:cs typeface="Fira Sans"/>
                <a:sym typeface="Fira Sans"/>
              </a:endParaRPr>
            </a:p>
          </p:txBody>
        </p:sp>
        <p:sp>
          <p:nvSpPr>
            <p:cNvPr id="2247" name="Google Shape;2247;p40"/>
            <p:cNvSpPr txBox="1"/>
            <p:nvPr/>
          </p:nvSpPr>
          <p:spPr>
            <a:xfrm>
              <a:off x="5531203" y="3752488"/>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04</a:t>
              </a:r>
              <a:endParaRPr sz="2267">
                <a:latin typeface="Fira Sans Extra Condensed Medium"/>
                <a:ea typeface="Fira Sans Extra Condensed Medium"/>
                <a:cs typeface="Fira Sans Extra Condensed Medium"/>
                <a:sym typeface="Fira Sans Extra Condensed Medium"/>
              </a:endParaRPr>
            </a:p>
          </p:txBody>
        </p:sp>
        <p:sp>
          <p:nvSpPr>
            <p:cNvPr id="2248" name="Google Shape;2248;p40"/>
            <p:cNvSpPr/>
            <p:nvPr/>
          </p:nvSpPr>
          <p:spPr>
            <a:xfrm>
              <a:off x="3866951" y="3905764"/>
              <a:ext cx="1650600" cy="301200"/>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r>
                <a:rPr lang="ru-RU" sz="16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Модельдеуге арналған қосымшалар</a:t>
              </a:r>
              <a:endParaRPr lang="en-US" sz="16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2252" name="Google Shape;2252;p40"/>
          <p:cNvGrpSpPr/>
          <p:nvPr/>
        </p:nvGrpSpPr>
        <p:grpSpPr>
          <a:xfrm>
            <a:off x="2" y="3983111"/>
            <a:ext cx="7963416" cy="2377864"/>
            <a:chOff x="1" y="2987333"/>
            <a:chExt cx="5972562" cy="1783398"/>
          </a:xfrm>
        </p:grpSpPr>
        <p:sp>
          <p:nvSpPr>
            <p:cNvPr id="2253" name="Google Shape;2253;p40"/>
            <p:cNvSpPr/>
            <p:nvPr/>
          </p:nvSpPr>
          <p:spPr>
            <a:xfrm>
              <a:off x="3171440" y="3011769"/>
              <a:ext cx="2801123" cy="959123"/>
            </a:xfrm>
            <a:custGeom>
              <a:avLst/>
              <a:gdLst/>
              <a:ahLst/>
              <a:cxnLst/>
              <a:rect l="l" t="t" r="r" b="b"/>
              <a:pathLst>
                <a:path w="200259" h="68570" extrusionOk="0">
                  <a:moveTo>
                    <a:pt x="34337" y="0"/>
                  </a:moveTo>
                  <a:cubicBezTo>
                    <a:pt x="34337" y="18933"/>
                    <a:pt x="18932" y="34197"/>
                    <a:pt x="0" y="34197"/>
                  </a:cubicBezTo>
                  <a:lnTo>
                    <a:pt x="0" y="45410"/>
                  </a:lnTo>
                  <a:lnTo>
                    <a:pt x="8593" y="45410"/>
                  </a:lnTo>
                  <a:lnTo>
                    <a:pt x="8593" y="57496"/>
                  </a:lnTo>
                  <a:lnTo>
                    <a:pt x="4960" y="57496"/>
                  </a:lnTo>
                  <a:lnTo>
                    <a:pt x="14706" y="68569"/>
                  </a:lnTo>
                  <a:lnTo>
                    <a:pt x="24452" y="57496"/>
                  </a:lnTo>
                  <a:lnTo>
                    <a:pt x="20819" y="57496"/>
                  </a:lnTo>
                  <a:lnTo>
                    <a:pt x="20819" y="45410"/>
                  </a:lnTo>
                  <a:lnTo>
                    <a:pt x="200258" y="45410"/>
                  </a:lnTo>
                  <a:lnTo>
                    <a:pt x="200258"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54" name="Google Shape;2254;p40"/>
            <p:cNvSpPr/>
            <p:nvPr/>
          </p:nvSpPr>
          <p:spPr>
            <a:xfrm>
              <a:off x="3171440" y="2987333"/>
              <a:ext cx="2801123" cy="959123"/>
            </a:xfrm>
            <a:custGeom>
              <a:avLst/>
              <a:gdLst/>
              <a:ahLst/>
              <a:cxnLst/>
              <a:rect l="l" t="t" r="r" b="b"/>
              <a:pathLst>
                <a:path w="200259" h="68570" extrusionOk="0">
                  <a:moveTo>
                    <a:pt x="34337" y="1"/>
                  </a:moveTo>
                  <a:cubicBezTo>
                    <a:pt x="34337" y="18933"/>
                    <a:pt x="18932" y="34198"/>
                    <a:pt x="0" y="34198"/>
                  </a:cubicBezTo>
                  <a:lnTo>
                    <a:pt x="0" y="45411"/>
                  </a:lnTo>
                  <a:lnTo>
                    <a:pt x="8593" y="45411"/>
                  </a:lnTo>
                  <a:lnTo>
                    <a:pt x="8593" y="57497"/>
                  </a:lnTo>
                  <a:lnTo>
                    <a:pt x="4960" y="57497"/>
                  </a:lnTo>
                  <a:lnTo>
                    <a:pt x="14706" y="68570"/>
                  </a:lnTo>
                  <a:lnTo>
                    <a:pt x="24452" y="57497"/>
                  </a:lnTo>
                  <a:lnTo>
                    <a:pt x="20819" y="57497"/>
                  </a:lnTo>
                  <a:lnTo>
                    <a:pt x="20819" y="45411"/>
                  </a:lnTo>
                  <a:lnTo>
                    <a:pt x="200258" y="45411"/>
                  </a:lnTo>
                  <a:lnTo>
                    <a:pt x="200258" y="1"/>
                  </a:lnTo>
                  <a:close/>
                </a:path>
              </a:pathLst>
            </a:custGeom>
            <a:solidFill>
              <a:srgbClr val="7B1E7A"/>
            </a:solidFill>
            <a:ln>
              <a:noFill/>
            </a:ln>
          </p:spPr>
          <p:txBody>
            <a:bodyPr spcFirstLastPara="1" wrap="square" lIns="121900" tIns="121900" rIns="121900" bIns="121900" anchor="ctr" anchorCtr="0">
              <a:noAutofit/>
            </a:bodyPr>
            <a:lstStyle/>
            <a:p>
              <a:endParaRPr sz="2400"/>
            </a:p>
          </p:txBody>
        </p:sp>
        <p:sp>
          <p:nvSpPr>
            <p:cNvPr id="2255" name="Google Shape;2255;p40"/>
            <p:cNvSpPr/>
            <p:nvPr/>
          </p:nvSpPr>
          <p:spPr>
            <a:xfrm>
              <a:off x="3171440" y="2987333"/>
              <a:ext cx="450006" cy="448062"/>
            </a:xfrm>
            <a:custGeom>
              <a:avLst/>
              <a:gdLst/>
              <a:ahLst/>
              <a:cxnLst/>
              <a:rect l="l" t="t" r="r" b="b"/>
              <a:pathLst>
                <a:path w="32172" h="32033" extrusionOk="0">
                  <a:moveTo>
                    <a:pt x="0" y="1"/>
                  </a:moveTo>
                  <a:lnTo>
                    <a:pt x="0" y="32032"/>
                  </a:lnTo>
                  <a:cubicBezTo>
                    <a:pt x="17745" y="32032"/>
                    <a:pt x="32171" y="17745"/>
                    <a:pt x="321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56" name="Google Shape;2256;p40"/>
            <p:cNvSpPr/>
            <p:nvPr/>
          </p:nvSpPr>
          <p:spPr>
            <a:xfrm>
              <a:off x="5315388" y="3128047"/>
              <a:ext cx="376222" cy="376236"/>
            </a:xfrm>
            <a:custGeom>
              <a:avLst/>
              <a:gdLst/>
              <a:ahLst/>
              <a:cxnLst/>
              <a:rect l="l" t="t" r="r" b="b"/>
              <a:pathLst>
                <a:path w="26897" h="26898" extrusionOk="0">
                  <a:moveTo>
                    <a:pt x="13379" y="1"/>
                  </a:moveTo>
                  <a:cubicBezTo>
                    <a:pt x="5938" y="1"/>
                    <a:pt x="0" y="5939"/>
                    <a:pt x="0" y="13379"/>
                  </a:cubicBezTo>
                  <a:cubicBezTo>
                    <a:pt x="0" y="20784"/>
                    <a:pt x="5938" y="26897"/>
                    <a:pt x="13379" y="26897"/>
                  </a:cubicBezTo>
                  <a:cubicBezTo>
                    <a:pt x="20784" y="26897"/>
                    <a:pt x="26897" y="20784"/>
                    <a:pt x="26897" y="13379"/>
                  </a:cubicBezTo>
                  <a:cubicBezTo>
                    <a:pt x="26897" y="5939"/>
                    <a:pt x="20784" y="1"/>
                    <a:pt x="133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57" name="Google Shape;2257;p40"/>
            <p:cNvSpPr txBox="1"/>
            <p:nvPr/>
          </p:nvSpPr>
          <p:spPr>
            <a:xfrm>
              <a:off x="1" y="3891232"/>
              <a:ext cx="2861697" cy="879499"/>
            </a:xfrm>
            <a:prstGeom prst="rect">
              <a:avLst/>
            </a:prstGeom>
            <a:noFill/>
            <a:ln>
              <a:noFill/>
            </a:ln>
          </p:spPr>
          <p:txBody>
            <a:bodyPr spcFirstLastPara="1" wrap="square" lIns="121900" tIns="121900" rIns="121900" bIns="121900" anchor="ctr" anchorCtr="0">
              <a:noAutofit/>
            </a:bodyPr>
            <a:lstStyle/>
            <a:p>
              <a:pPr algn="just"/>
              <a:r>
                <a:rPr lang="ru-RU" sz="1467" b="1" dirty="0">
                  <a:solidFill>
                    <a:srgbClr val="005A51"/>
                  </a:solidFill>
                  <a:latin typeface="Fira Sans"/>
                  <a:ea typeface="Fira Sans"/>
                  <a:cs typeface="Fira Sans"/>
                  <a:sym typeface="Fira Sans"/>
                </a:rPr>
                <a:t>Датчиктер </a:t>
              </a:r>
              <a:r>
                <a:rPr lang="ru-RU" sz="1467" dirty="0">
                  <a:solidFill>
                    <a:srgbClr val="005A51"/>
                  </a:solidFill>
                  <a:latin typeface="Fira Sans"/>
                  <a:ea typeface="Fira Sans"/>
                  <a:cs typeface="Fira Sans"/>
                  <a:sym typeface="Fira Sans"/>
                </a:rPr>
                <a:t>физикалық айнымалыларды өлшеу үшін орнатылады. Датчиктерден алынған мәліметтер аналогтық форматта өлшенеді. Содан кейін аналогтық сигнал түрлендіргіштің көмегімен сандық сигналға айналады.</a:t>
              </a:r>
              <a:endParaRPr lang="en-US" sz="1467" dirty="0">
                <a:solidFill>
                  <a:srgbClr val="005A51"/>
                </a:solidFill>
                <a:latin typeface="Fira Sans"/>
                <a:ea typeface="Fira Sans"/>
                <a:cs typeface="Fira Sans"/>
                <a:sym typeface="Fira Sans"/>
              </a:endParaRPr>
            </a:p>
          </p:txBody>
        </p:sp>
        <p:sp>
          <p:nvSpPr>
            <p:cNvPr id="2258" name="Google Shape;2258;p40"/>
            <p:cNvSpPr txBox="1"/>
            <p:nvPr/>
          </p:nvSpPr>
          <p:spPr>
            <a:xfrm>
              <a:off x="3097566" y="2990488"/>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03</a:t>
              </a:r>
              <a:endParaRPr sz="2267">
                <a:latin typeface="Fira Sans Extra Condensed Medium"/>
                <a:ea typeface="Fira Sans Extra Condensed Medium"/>
                <a:cs typeface="Fira Sans Extra Condensed Medium"/>
                <a:sym typeface="Fira Sans Extra Condensed Medium"/>
              </a:endParaRPr>
            </a:p>
          </p:txBody>
        </p:sp>
        <p:sp>
          <p:nvSpPr>
            <p:cNvPr id="2259" name="Google Shape;2259;p40"/>
            <p:cNvSpPr/>
            <p:nvPr/>
          </p:nvSpPr>
          <p:spPr>
            <a:xfrm>
              <a:off x="3765977" y="3162814"/>
              <a:ext cx="1650600" cy="301200"/>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r>
                <a:rPr lang="ru-RU" sz="16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Өлшеу қосымшалары</a:t>
              </a:r>
              <a:endParaRPr lang="en-US" sz="16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2263" name="Google Shape;2263;p40"/>
          <p:cNvGrpSpPr/>
          <p:nvPr/>
        </p:nvGrpSpPr>
        <p:grpSpPr>
          <a:xfrm>
            <a:off x="4228587" y="345441"/>
            <a:ext cx="7973835" cy="3936052"/>
            <a:chOff x="3171440" y="259080"/>
            <a:chExt cx="5980376" cy="2952039"/>
          </a:xfrm>
        </p:grpSpPr>
        <p:sp>
          <p:nvSpPr>
            <p:cNvPr id="2264" name="Google Shape;2264;p40"/>
            <p:cNvSpPr/>
            <p:nvPr/>
          </p:nvSpPr>
          <p:spPr>
            <a:xfrm>
              <a:off x="3171440" y="2254444"/>
              <a:ext cx="2801123" cy="956675"/>
            </a:xfrm>
            <a:custGeom>
              <a:avLst/>
              <a:gdLst/>
              <a:ahLst/>
              <a:cxnLst/>
              <a:rect l="l" t="t" r="r" b="b"/>
              <a:pathLst>
                <a:path w="200259" h="68395" extrusionOk="0">
                  <a:moveTo>
                    <a:pt x="0" y="0"/>
                  </a:moveTo>
                  <a:lnTo>
                    <a:pt x="0" y="45410"/>
                  </a:lnTo>
                  <a:lnTo>
                    <a:pt x="179474" y="45410"/>
                  </a:lnTo>
                  <a:lnTo>
                    <a:pt x="179474" y="57496"/>
                  </a:lnTo>
                  <a:lnTo>
                    <a:pt x="175807" y="57496"/>
                  </a:lnTo>
                  <a:lnTo>
                    <a:pt x="185587" y="68395"/>
                  </a:lnTo>
                  <a:lnTo>
                    <a:pt x="195333" y="57496"/>
                  </a:lnTo>
                  <a:lnTo>
                    <a:pt x="191700" y="57496"/>
                  </a:lnTo>
                  <a:lnTo>
                    <a:pt x="191700" y="45410"/>
                  </a:lnTo>
                  <a:lnTo>
                    <a:pt x="200258" y="45410"/>
                  </a:lnTo>
                  <a:lnTo>
                    <a:pt x="200258" y="34198"/>
                  </a:lnTo>
                  <a:cubicBezTo>
                    <a:pt x="181361" y="34198"/>
                    <a:pt x="165921" y="18933"/>
                    <a:pt x="1659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65" name="Google Shape;2265;p40"/>
            <p:cNvSpPr/>
            <p:nvPr/>
          </p:nvSpPr>
          <p:spPr>
            <a:xfrm>
              <a:off x="3171440" y="2247122"/>
              <a:ext cx="2801123" cy="956689"/>
            </a:xfrm>
            <a:custGeom>
              <a:avLst/>
              <a:gdLst/>
              <a:ahLst/>
              <a:cxnLst/>
              <a:rect l="l" t="t" r="r" b="b"/>
              <a:pathLst>
                <a:path w="200259" h="68396" extrusionOk="0">
                  <a:moveTo>
                    <a:pt x="0" y="1"/>
                  </a:moveTo>
                  <a:lnTo>
                    <a:pt x="0" y="45411"/>
                  </a:lnTo>
                  <a:lnTo>
                    <a:pt x="179474" y="45411"/>
                  </a:lnTo>
                  <a:lnTo>
                    <a:pt x="179474" y="57497"/>
                  </a:lnTo>
                  <a:lnTo>
                    <a:pt x="175807" y="57497"/>
                  </a:lnTo>
                  <a:lnTo>
                    <a:pt x="185587" y="68395"/>
                  </a:lnTo>
                  <a:lnTo>
                    <a:pt x="195333" y="57497"/>
                  </a:lnTo>
                  <a:lnTo>
                    <a:pt x="191700" y="57497"/>
                  </a:lnTo>
                  <a:lnTo>
                    <a:pt x="191700" y="45411"/>
                  </a:lnTo>
                  <a:lnTo>
                    <a:pt x="200258" y="45411"/>
                  </a:lnTo>
                  <a:lnTo>
                    <a:pt x="200258" y="34198"/>
                  </a:lnTo>
                  <a:cubicBezTo>
                    <a:pt x="181361" y="34198"/>
                    <a:pt x="165921" y="18933"/>
                    <a:pt x="165921" y="1"/>
                  </a:cubicBezTo>
                  <a:close/>
                </a:path>
              </a:pathLst>
            </a:custGeom>
            <a:solidFill>
              <a:srgbClr val="B33F62"/>
            </a:solidFill>
            <a:ln>
              <a:noFill/>
            </a:ln>
          </p:spPr>
          <p:txBody>
            <a:bodyPr spcFirstLastPara="1" wrap="square" lIns="121900" tIns="121900" rIns="121900" bIns="121900" anchor="ctr" anchorCtr="0">
              <a:noAutofit/>
            </a:bodyPr>
            <a:lstStyle/>
            <a:p>
              <a:endParaRPr sz="2400"/>
            </a:p>
          </p:txBody>
        </p:sp>
        <p:sp>
          <p:nvSpPr>
            <p:cNvPr id="2266" name="Google Shape;2266;p40"/>
            <p:cNvSpPr/>
            <p:nvPr/>
          </p:nvSpPr>
          <p:spPr>
            <a:xfrm>
              <a:off x="5523032" y="2230007"/>
              <a:ext cx="449530" cy="448062"/>
            </a:xfrm>
            <a:custGeom>
              <a:avLst/>
              <a:gdLst/>
              <a:ahLst/>
              <a:cxnLst/>
              <a:rect l="l" t="t" r="r" b="b"/>
              <a:pathLst>
                <a:path w="32138" h="32033" extrusionOk="0">
                  <a:moveTo>
                    <a:pt x="1" y="1"/>
                  </a:moveTo>
                  <a:cubicBezTo>
                    <a:pt x="1" y="17606"/>
                    <a:pt x="14392" y="32032"/>
                    <a:pt x="32137" y="32032"/>
                  </a:cubicBezTo>
                  <a:lnTo>
                    <a:pt x="3213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7" name="Google Shape;2267;p40"/>
            <p:cNvSpPr/>
            <p:nvPr/>
          </p:nvSpPr>
          <p:spPr>
            <a:xfrm>
              <a:off x="3474857" y="2380499"/>
              <a:ext cx="376711" cy="376725"/>
            </a:xfrm>
            <a:custGeom>
              <a:avLst/>
              <a:gdLst/>
              <a:ahLst/>
              <a:cxnLst/>
              <a:rect l="l" t="t" r="r" b="b"/>
              <a:pathLst>
                <a:path w="26932" h="26933" extrusionOk="0">
                  <a:moveTo>
                    <a:pt x="13378" y="0"/>
                  </a:moveTo>
                  <a:cubicBezTo>
                    <a:pt x="5973" y="0"/>
                    <a:pt x="0" y="5974"/>
                    <a:pt x="0" y="13414"/>
                  </a:cubicBezTo>
                  <a:cubicBezTo>
                    <a:pt x="0" y="20819"/>
                    <a:pt x="5973" y="26932"/>
                    <a:pt x="13378" y="26932"/>
                  </a:cubicBezTo>
                  <a:cubicBezTo>
                    <a:pt x="20819" y="26932"/>
                    <a:pt x="26932" y="20819"/>
                    <a:pt x="26932" y="13414"/>
                  </a:cubicBezTo>
                  <a:cubicBezTo>
                    <a:pt x="26932" y="5974"/>
                    <a:pt x="20819" y="0"/>
                    <a:pt x="13378"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68" name="Google Shape;2268;p40"/>
            <p:cNvSpPr txBox="1"/>
            <p:nvPr/>
          </p:nvSpPr>
          <p:spPr>
            <a:xfrm>
              <a:off x="6067618" y="259080"/>
              <a:ext cx="3084198" cy="1060237"/>
            </a:xfrm>
            <a:prstGeom prst="rect">
              <a:avLst/>
            </a:prstGeom>
            <a:noFill/>
            <a:ln>
              <a:noFill/>
            </a:ln>
          </p:spPr>
          <p:txBody>
            <a:bodyPr spcFirstLastPara="1" wrap="square" lIns="121900" tIns="121900" rIns="121900" bIns="121900" anchor="ctr" anchorCtr="0">
              <a:noAutofit/>
            </a:bodyPr>
            <a:lstStyle/>
            <a:p>
              <a:pPr algn="just"/>
              <a:r>
                <a:rPr lang="ru-RU" sz="1467" b="1" dirty="0">
                  <a:solidFill>
                    <a:srgbClr val="005A51"/>
                  </a:solidFill>
                  <a:latin typeface="Fira Sans"/>
                  <a:ea typeface="Fira Sans"/>
                  <a:cs typeface="Fira Sans"/>
                  <a:sym typeface="Fira Sans"/>
                </a:rPr>
                <a:t>Мекенжай тізімдері</a:t>
              </a:r>
              <a:r>
                <a:rPr lang="ru-RU" sz="1600" b="1" dirty="0">
                  <a:solidFill>
                    <a:srgbClr val="005A51"/>
                  </a:solidFill>
                  <a:latin typeface="Fira Sans"/>
                  <a:ea typeface="Fira Sans"/>
                  <a:cs typeface="Fira Sans"/>
                  <a:sym typeface="Fira Sans"/>
                </a:rPr>
                <a:t>: </a:t>
              </a:r>
              <a:r>
                <a:rPr lang="ru-RU" sz="1467" dirty="0">
                  <a:solidFill>
                    <a:srgbClr val="005A51"/>
                  </a:solidFill>
                  <a:latin typeface="Fira Sans"/>
                  <a:ea typeface="Fira Sans"/>
                  <a:cs typeface="Fira Sans"/>
                  <a:sym typeface="Fira Sans"/>
                </a:rPr>
                <a:t>ұялы телефондарда Контакт атаулары, телефон нөмірлері, электрондық пошта мекенжайлары және т. б. кіретін мекенжай кітаптары бар.</a:t>
              </a:r>
            </a:p>
            <a:p>
              <a:pPr algn="just"/>
              <a:r>
                <a:rPr lang="ru-RU" sz="1467" dirty="0">
                  <a:solidFill>
                    <a:srgbClr val="005A51"/>
                  </a:solidFill>
                  <a:latin typeface="Fira Sans"/>
                  <a:ea typeface="Fira Sans"/>
                  <a:cs typeface="Fira Sans"/>
                  <a:sym typeface="Fira Sans"/>
                </a:rPr>
                <a:t>Мектеп жазбалары</a:t>
              </a:r>
            </a:p>
            <a:p>
              <a:pPr algn="just"/>
              <a:r>
                <a:rPr lang="ru-RU" sz="1467" dirty="0">
                  <a:solidFill>
                    <a:srgbClr val="005A51"/>
                  </a:solidFill>
                  <a:latin typeface="Fira Sans"/>
                  <a:ea typeface="Fira Sans"/>
                  <a:cs typeface="Fira Sans"/>
                  <a:sym typeface="Fira Sans"/>
                </a:rPr>
                <a:t>Оқушылардың жазбалары, оның ішінде бағалау және мінез-құлық деректері.</a:t>
              </a:r>
              <a:endParaRPr lang="en-US" sz="1467" dirty="0">
                <a:solidFill>
                  <a:srgbClr val="005A51"/>
                </a:solidFill>
                <a:latin typeface="Fira Sans"/>
                <a:ea typeface="Fira Sans"/>
                <a:cs typeface="Fira Sans"/>
                <a:sym typeface="Fira Sans"/>
              </a:endParaRPr>
            </a:p>
          </p:txBody>
        </p:sp>
        <p:sp>
          <p:nvSpPr>
            <p:cNvPr id="2269" name="Google Shape;2269;p40"/>
            <p:cNvSpPr txBox="1"/>
            <p:nvPr/>
          </p:nvSpPr>
          <p:spPr>
            <a:xfrm>
              <a:off x="5531203" y="2228488"/>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02</a:t>
              </a:r>
              <a:endParaRPr sz="2267">
                <a:latin typeface="Fira Sans Extra Condensed Medium"/>
                <a:ea typeface="Fira Sans Extra Condensed Medium"/>
                <a:cs typeface="Fira Sans Extra Condensed Medium"/>
                <a:sym typeface="Fira Sans Extra Condensed Medium"/>
              </a:endParaRPr>
            </a:p>
          </p:txBody>
        </p:sp>
        <p:sp>
          <p:nvSpPr>
            <p:cNvPr id="2270" name="Google Shape;2270;p40"/>
            <p:cNvSpPr/>
            <p:nvPr/>
          </p:nvSpPr>
          <p:spPr>
            <a:xfrm>
              <a:off x="3765978" y="2346285"/>
              <a:ext cx="1751574" cy="448062"/>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r>
                <a:rPr lang="ru-RU" sz="16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Деректерді өңдеуге арналған қосымшалар</a:t>
              </a:r>
              <a:endParaRPr lang="en-US" sz="16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2271" name="Google Shape;2271;p40"/>
            <p:cNvSpPr/>
            <p:nvPr/>
          </p:nvSpPr>
          <p:spPr>
            <a:xfrm>
              <a:off x="3554671" y="2491334"/>
              <a:ext cx="217083" cy="155055"/>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272" name="Google Shape;2272;p40"/>
          <p:cNvGrpSpPr/>
          <p:nvPr/>
        </p:nvGrpSpPr>
        <p:grpSpPr>
          <a:xfrm>
            <a:off x="1" y="617985"/>
            <a:ext cx="7963416" cy="2657004"/>
            <a:chOff x="1" y="463488"/>
            <a:chExt cx="5972562" cy="1992753"/>
          </a:xfrm>
        </p:grpSpPr>
        <p:sp>
          <p:nvSpPr>
            <p:cNvPr id="2273" name="Google Shape;2273;p40"/>
            <p:cNvSpPr/>
            <p:nvPr/>
          </p:nvSpPr>
          <p:spPr>
            <a:xfrm>
              <a:off x="3171440" y="1497118"/>
              <a:ext cx="2801123" cy="959123"/>
            </a:xfrm>
            <a:custGeom>
              <a:avLst/>
              <a:gdLst/>
              <a:ahLst/>
              <a:cxnLst/>
              <a:rect l="l" t="t" r="r" b="b"/>
              <a:pathLst>
                <a:path w="200259" h="68570" extrusionOk="0">
                  <a:moveTo>
                    <a:pt x="34337" y="1"/>
                  </a:moveTo>
                  <a:cubicBezTo>
                    <a:pt x="34337" y="18933"/>
                    <a:pt x="18932" y="34198"/>
                    <a:pt x="0" y="34198"/>
                  </a:cubicBezTo>
                  <a:lnTo>
                    <a:pt x="0" y="45411"/>
                  </a:lnTo>
                  <a:lnTo>
                    <a:pt x="8593" y="45411"/>
                  </a:lnTo>
                  <a:lnTo>
                    <a:pt x="8593" y="57497"/>
                  </a:lnTo>
                  <a:lnTo>
                    <a:pt x="4960" y="57497"/>
                  </a:lnTo>
                  <a:lnTo>
                    <a:pt x="14706" y="68570"/>
                  </a:lnTo>
                  <a:lnTo>
                    <a:pt x="24452" y="57497"/>
                  </a:lnTo>
                  <a:lnTo>
                    <a:pt x="20819" y="57497"/>
                  </a:lnTo>
                  <a:lnTo>
                    <a:pt x="20819" y="45411"/>
                  </a:lnTo>
                  <a:lnTo>
                    <a:pt x="200258" y="45411"/>
                  </a:lnTo>
                  <a:cubicBezTo>
                    <a:pt x="200258" y="20365"/>
                    <a:pt x="179893" y="1"/>
                    <a:pt x="15470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74" name="Google Shape;2274;p40"/>
            <p:cNvSpPr/>
            <p:nvPr/>
          </p:nvSpPr>
          <p:spPr>
            <a:xfrm>
              <a:off x="3171440" y="1472696"/>
              <a:ext cx="2801123" cy="959123"/>
            </a:xfrm>
            <a:custGeom>
              <a:avLst/>
              <a:gdLst/>
              <a:ahLst/>
              <a:cxnLst/>
              <a:rect l="l" t="t" r="r" b="b"/>
              <a:pathLst>
                <a:path w="200259" h="68570" extrusionOk="0">
                  <a:moveTo>
                    <a:pt x="34337" y="0"/>
                  </a:moveTo>
                  <a:cubicBezTo>
                    <a:pt x="34337" y="18933"/>
                    <a:pt x="18932" y="34197"/>
                    <a:pt x="0" y="34197"/>
                  </a:cubicBezTo>
                  <a:lnTo>
                    <a:pt x="0" y="45410"/>
                  </a:lnTo>
                  <a:lnTo>
                    <a:pt x="8593" y="45410"/>
                  </a:lnTo>
                  <a:lnTo>
                    <a:pt x="8593" y="57496"/>
                  </a:lnTo>
                  <a:lnTo>
                    <a:pt x="4960" y="57496"/>
                  </a:lnTo>
                  <a:lnTo>
                    <a:pt x="14706" y="68569"/>
                  </a:lnTo>
                  <a:lnTo>
                    <a:pt x="24452" y="57496"/>
                  </a:lnTo>
                  <a:lnTo>
                    <a:pt x="20819" y="57496"/>
                  </a:lnTo>
                  <a:lnTo>
                    <a:pt x="20819" y="45410"/>
                  </a:lnTo>
                  <a:lnTo>
                    <a:pt x="200258" y="45410"/>
                  </a:lnTo>
                  <a:cubicBezTo>
                    <a:pt x="200258" y="20365"/>
                    <a:pt x="179893" y="0"/>
                    <a:pt x="154708" y="0"/>
                  </a:cubicBezTo>
                  <a:close/>
                </a:path>
              </a:pathLst>
            </a:custGeom>
            <a:solidFill>
              <a:srgbClr val="F9564F"/>
            </a:solidFill>
            <a:ln>
              <a:noFill/>
            </a:ln>
          </p:spPr>
          <p:txBody>
            <a:bodyPr spcFirstLastPara="1" wrap="square" lIns="121900" tIns="121900" rIns="121900" bIns="121900" anchor="ctr" anchorCtr="0">
              <a:noAutofit/>
            </a:bodyPr>
            <a:lstStyle/>
            <a:p>
              <a:endParaRPr sz="2400"/>
            </a:p>
          </p:txBody>
        </p:sp>
        <p:sp>
          <p:nvSpPr>
            <p:cNvPr id="2275" name="Google Shape;2275;p40"/>
            <p:cNvSpPr/>
            <p:nvPr/>
          </p:nvSpPr>
          <p:spPr>
            <a:xfrm>
              <a:off x="3171440" y="1472696"/>
              <a:ext cx="450006" cy="448048"/>
            </a:xfrm>
            <a:custGeom>
              <a:avLst/>
              <a:gdLst/>
              <a:ahLst/>
              <a:cxnLst/>
              <a:rect l="l" t="t" r="r" b="b"/>
              <a:pathLst>
                <a:path w="32172" h="32032" extrusionOk="0">
                  <a:moveTo>
                    <a:pt x="0" y="0"/>
                  </a:moveTo>
                  <a:lnTo>
                    <a:pt x="0" y="32032"/>
                  </a:lnTo>
                  <a:cubicBezTo>
                    <a:pt x="17745" y="32032"/>
                    <a:pt x="32171" y="17745"/>
                    <a:pt x="321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76" name="Google Shape;2276;p40"/>
            <p:cNvSpPr/>
            <p:nvPr/>
          </p:nvSpPr>
          <p:spPr>
            <a:xfrm>
              <a:off x="5315388" y="1615355"/>
              <a:ext cx="376222" cy="376725"/>
            </a:xfrm>
            <a:custGeom>
              <a:avLst/>
              <a:gdLst/>
              <a:ahLst/>
              <a:cxnLst/>
              <a:rect l="l" t="t" r="r" b="b"/>
              <a:pathLst>
                <a:path w="26897" h="26933" extrusionOk="0">
                  <a:moveTo>
                    <a:pt x="13379" y="1"/>
                  </a:moveTo>
                  <a:cubicBezTo>
                    <a:pt x="5938" y="1"/>
                    <a:pt x="0" y="5974"/>
                    <a:pt x="0" y="13379"/>
                  </a:cubicBezTo>
                  <a:cubicBezTo>
                    <a:pt x="0" y="20820"/>
                    <a:pt x="5938" y="26932"/>
                    <a:pt x="13379" y="26932"/>
                  </a:cubicBezTo>
                  <a:cubicBezTo>
                    <a:pt x="20784" y="26932"/>
                    <a:pt x="26897" y="20820"/>
                    <a:pt x="26897" y="13379"/>
                  </a:cubicBezTo>
                  <a:cubicBezTo>
                    <a:pt x="26897" y="5974"/>
                    <a:pt x="20784" y="1"/>
                    <a:pt x="133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77" name="Google Shape;2277;p40"/>
            <p:cNvSpPr txBox="1"/>
            <p:nvPr/>
          </p:nvSpPr>
          <p:spPr>
            <a:xfrm>
              <a:off x="1" y="463488"/>
              <a:ext cx="2890412" cy="1262702"/>
            </a:xfrm>
            <a:prstGeom prst="rect">
              <a:avLst/>
            </a:prstGeom>
            <a:noFill/>
            <a:ln>
              <a:noFill/>
            </a:ln>
          </p:spPr>
          <p:txBody>
            <a:bodyPr spcFirstLastPara="1" wrap="square" lIns="121900" tIns="121900" rIns="121900" bIns="121900" anchor="ctr" anchorCtr="0">
              <a:noAutofit/>
            </a:bodyPr>
            <a:lstStyle/>
            <a:p>
              <a:pPr algn="just"/>
              <a:r>
                <a:rPr lang="ru-RU" sz="1467" b="1" dirty="0">
                  <a:solidFill>
                    <a:srgbClr val="005A51"/>
                  </a:solidFill>
                  <a:latin typeface="Fira Sans"/>
                  <a:ea typeface="Fira Sans"/>
                  <a:cs typeface="Fira Sans"/>
                  <a:sym typeface="Fira Sans"/>
                </a:rPr>
                <a:t>Телефон қоңыраулары:</a:t>
              </a:r>
            </a:p>
            <a:p>
              <a:pPr algn="just"/>
              <a:r>
                <a:rPr lang="ru-RU" sz="1467" dirty="0">
                  <a:solidFill>
                    <a:srgbClr val="005A51"/>
                  </a:solidFill>
                  <a:latin typeface="Fira Sans"/>
                  <a:ea typeface="Fira Sans"/>
                  <a:cs typeface="Fira Sans"/>
                  <a:sym typeface="Fira Sans"/>
                </a:rPr>
                <a:t>пайдаланушыларға желі ауқымындағы кез келген жерден бір-біріне дыбыстық телефон қоңырауларын шалуға мүмкіндік береді.</a:t>
              </a:r>
            </a:p>
            <a:p>
              <a:pPr algn="just"/>
              <a:r>
                <a:rPr lang="ru-RU" sz="1467" b="1" dirty="0">
                  <a:solidFill>
                    <a:srgbClr val="005A51"/>
                  </a:solidFill>
                  <a:latin typeface="Fira Sans"/>
                  <a:ea typeface="Fira Sans"/>
                  <a:cs typeface="Fira Sans"/>
                  <a:sym typeface="Fira Sans"/>
                </a:rPr>
                <a:t>Мәтіндік хабарламалар:</a:t>
              </a:r>
            </a:p>
            <a:p>
              <a:pPr algn="just"/>
              <a:r>
                <a:rPr lang="ru-RU" sz="1467" dirty="0">
                  <a:solidFill>
                    <a:srgbClr val="005A51"/>
                  </a:solidFill>
                  <a:latin typeface="Fira Sans"/>
                  <a:ea typeface="Fira Sans"/>
                  <a:cs typeface="Fira Sans"/>
                  <a:sym typeface="Fira Sans"/>
                </a:rPr>
                <a:t>Пайдаланушыларға бір-біріне қарапайым хабарламалар жіберуге мүмкіндік береді</a:t>
              </a:r>
              <a:r>
                <a:rPr lang="ru-RU" sz="1467" b="1" dirty="0">
                  <a:solidFill>
                    <a:srgbClr val="005A51"/>
                  </a:solidFill>
                  <a:latin typeface="Fira Sans"/>
                  <a:ea typeface="Fira Sans"/>
                  <a:cs typeface="Fira Sans"/>
                  <a:sym typeface="Fira Sans"/>
                </a:rPr>
                <a:t>.</a:t>
              </a:r>
            </a:p>
            <a:p>
              <a:pPr algn="just"/>
              <a:r>
                <a:rPr lang="ru-RU" sz="1467" b="1" dirty="0">
                  <a:solidFill>
                    <a:srgbClr val="005A51"/>
                  </a:solidFill>
                  <a:latin typeface="Fira Sans"/>
                  <a:ea typeface="Fira Sans"/>
                  <a:cs typeface="Fira Sans"/>
                  <a:sym typeface="Fira Sans"/>
                </a:rPr>
                <a:t>Интернетке кіру: </a:t>
              </a:r>
              <a:r>
                <a:rPr lang="ru-RU" sz="1467" dirty="0">
                  <a:solidFill>
                    <a:srgbClr val="005A51"/>
                  </a:solidFill>
                  <a:latin typeface="Fira Sans"/>
                  <a:ea typeface="Fira Sans"/>
                  <a:cs typeface="Fira Sans"/>
                  <a:sym typeface="Fira Sans"/>
                </a:rPr>
                <a:t>электрондық пошта және әлеуметтік медиа қосымшалары енді ұялы телефондарда қол жетімді.</a:t>
              </a:r>
              <a:endParaRPr lang="en-US" sz="1600" dirty="0">
                <a:solidFill>
                  <a:srgbClr val="005A51"/>
                </a:solidFill>
                <a:latin typeface="Fira Sans"/>
                <a:ea typeface="Fira Sans"/>
                <a:cs typeface="Fira Sans"/>
                <a:sym typeface="Fira Sans"/>
              </a:endParaRPr>
            </a:p>
          </p:txBody>
        </p:sp>
        <p:sp>
          <p:nvSpPr>
            <p:cNvPr id="2278" name="Google Shape;2278;p40"/>
            <p:cNvSpPr txBox="1"/>
            <p:nvPr/>
          </p:nvSpPr>
          <p:spPr>
            <a:xfrm>
              <a:off x="3097566" y="1466488"/>
              <a:ext cx="515400" cy="3918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01</a:t>
              </a:r>
              <a:endParaRPr sz="2267" dirty="0">
                <a:latin typeface="Fira Sans Extra Condensed Medium"/>
                <a:ea typeface="Fira Sans Extra Condensed Medium"/>
                <a:cs typeface="Fira Sans Extra Condensed Medium"/>
                <a:sym typeface="Fira Sans Extra Condensed Medium"/>
              </a:endParaRPr>
            </a:p>
          </p:txBody>
        </p:sp>
        <p:sp>
          <p:nvSpPr>
            <p:cNvPr id="2279" name="Google Shape;2279;p40"/>
            <p:cNvSpPr/>
            <p:nvPr/>
          </p:nvSpPr>
          <p:spPr>
            <a:xfrm>
              <a:off x="3570664" y="1633506"/>
              <a:ext cx="1885255" cy="233079"/>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r>
                <a:rPr lang="ru-RU" sz="16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Байланыс қосымшалары</a:t>
              </a:r>
              <a:endParaRPr lang="en-US" sz="16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2280" name="Google Shape;2280;p40"/>
            <p:cNvSpPr/>
            <p:nvPr/>
          </p:nvSpPr>
          <p:spPr>
            <a:xfrm>
              <a:off x="5394957" y="1726190"/>
              <a:ext cx="217083" cy="155055"/>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 name="Google Shape;2271;p40">
            <a:extLst>
              <a:ext uri="{FF2B5EF4-FFF2-40B4-BE49-F238E27FC236}">
                <a16:creationId xmlns:a16="http://schemas.microsoft.com/office/drawing/2014/main" xmlns="" id="{638E489C-6C21-613A-CFF9-496B3B2FD6D9}"/>
              </a:ext>
            </a:extLst>
          </p:cNvPr>
          <p:cNvSpPr/>
          <p:nvPr/>
        </p:nvSpPr>
        <p:spPr>
          <a:xfrm>
            <a:off x="7195482" y="4341847"/>
            <a:ext cx="289444" cy="206740"/>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Google Shape;2271;p40">
            <a:extLst>
              <a:ext uri="{FF2B5EF4-FFF2-40B4-BE49-F238E27FC236}">
                <a16:creationId xmlns:a16="http://schemas.microsoft.com/office/drawing/2014/main" xmlns="" id="{CB1481AD-2940-DA60-3A59-87FB034AA1FF}"/>
              </a:ext>
            </a:extLst>
          </p:cNvPr>
          <p:cNvSpPr/>
          <p:nvPr/>
        </p:nvSpPr>
        <p:spPr>
          <a:xfrm>
            <a:off x="4759882" y="5313139"/>
            <a:ext cx="289444" cy="206740"/>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2" descr="https://d33wubrfki0l68.cloudfront.net/84d10f088e0b604a04612430ad02a8aedbb7ae32/ab92c/img/redux-data-handler-diagram-updated.png">
            <a:extLst>
              <a:ext uri="{FF2B5EF4-FFF2-40B4-BE49-F238E27FC236}">
                <a16:creationId xmlns:a16="http://schemas.microsoft.com/office/drawing/2014/main" xmlns="" id="{5A8F8E3C-34FC-2898-083F-7DCF712577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15" y="2971318"/>
            <a:ext cx="2530967" cy="19685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2" descr="https://www.teachthought.com/storage/2021/11/14-MEASUREMENT-APPS-FOR-TEACHING-MATH-SCIENCE.png">
            <a:extLst>
              <a:ext uri="{FF2B5EF4-FFF2-40B4-BE49-F238E27FC236}">
                <a16:creationId xmlns:a16="http://schemas.microsoft.com/office/drawing/2014/main" xmlns="" id="{618334D0-915F-AFFF-040D-40BB0D7677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219"/>
          <a:stretch/>
        </p:blipFill>
        <p:spPr bwMode="auto">
          <a:xfrm>
            <a:off x="8265741" y="1955309"/>
            <a:ext cx="3734831" cy="20106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30452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40"/>
          <p:cNvSpPr txBox="1">
            <a:spLocks noGrp="1"/>
          </p:cNvSpPr>
          <p:nvPr>
            <p:ph type="title"/>
          </p:nvPr>
        </p:nvSpPr>
        <p:spPr>
          <a:xfrm>
            <a:off x="947033" y="425231"/>
            <a:ext cx="10298000" cy="641600"/>
          </a:xfrm>
          <a:prstGeom prst="rect">
            <a:avLst/>
          </a:prstGeom>
        </p:spPr>
        <p:txBody>
          <a:bodyPr spcFirstLastPara="1" vert="horz" wrap="square" lIns="121900" tIns="121900" rIns="121900" bIns="121900" rtlCol="0" anchor="ctr" anchorCtr="0">
            <a:noAutofit/>
          </a:bodyPr>
          <a:lstStyle/>
          <a:p>
            <a:pPr algn="ctr">
              <a:spcBef>
                <a:spcPts val="0"/>
              </a:spcBef>
            </a:pPr>
            <a:r>
              <a:rPr lang="ru-RU" b="1" dirty="0">
                <a:solidFill>
                  <a:srgbClr val="005A51"/>
                </a:solidFill>
                <a:latin typeface="Times New Roman" panose="02020603050405020304" pitchFamily="18" charset="0"/>
                <a:cs typeface="Times New Roman" panose="02020603050405020304" pitchFamily="18" charset="0"/>
              </a:rPr>
              <a:t>2. АКТ қосымшалары</a:t>
            </a:r>
            <a:endParaRPr b="1" dirty="0">
              <a:solidFill>
                <a:srgbClr val="005A51"/>
              </a:solidFill>
              <a:latin typeface="Times New Roman" panose="02020603050405020304" pitchFamily="18" charset="0"/>
              <a:cs typeface="Times New Roman" panose="02020603050405020304" pitchFamily="18" charset="0"/>
            </a:endParaRPr>
          </a:p>
        </p:txBody>
      </p:sp>
      <p:sp>
        <p:nvSpPr>
          <p:cNvPr id="2240" name="Google Shape;2240;p40"/>
          <p:cNvSpPr/>
          <p:nvPr/>
        </p:nvSpPr>
        <p:spPr>
          <a:xfrm>
            <a:off x="3996768" y="1280434"/>
            <a:ext cx="33" cy="19700"/>
          </a:xfrm>
          <a:custGeom>
            <a:avLst/>
            <a:gdLst/>
            <a:ahLst/>
            <a:cxnLst/>
            <a:rect l="l" t="t" r="r" b="b"/>
            <a:pathLst>
              <a:path w="1" h="591" extrusionOk="0">
                <a:moveTo>
                  <a:pt x="1" y="1"/>
                </a:moveTo>
                <a:lnTo>
                  <a:pt x="1" y="254"/>
                </a:lnTo>
                <a:lnTo>
                  <a:pt x="1" y="590"/>
                </a:lnTo>
                <a:close/>
              </a:path>
            </a:pathLst>
          </a:custGeom>
          <a:solidFill>
            <a:srgbClr val="DCDCDC"/>
          </a:solidFill>
          <a:ln>
            <a:noFill/>
          </a:ln>
        </p:spPr>
        <p:txBody>
          <a:bodyPr spcFirstLastPara="1" wrap="square" lIns="121900" tIns="121900" rIns="121900" bIns="121900" anchor="ctr" anchorCtr="0">
            <a:noAutofit/>
          </a:bodyPr>
          <a:lstStyle/>
          <a:p>
            <a:endParaRPr sz="2400"/>
          </a:p>
        </p:txBody>
      </p:sp>
      <p:grpSp>
        <p:nvGrpSpPr>
          <p:cNvPr id="2241" name="Google Shape;2241;p40"/>
          <p:cNvGrpSpPr/>
          <p:nvPr/>
        </p:nvGrpSpPr>
        <p:grpSpPr>
          <a:xfrm>
            <a:off x="4228587" y="4981799"/>
            <a:ext cx="7882519" cy="879496"/>
            <a:chOff x="3171440" y="3736349"/>
            <a:chExt cx="5911889" cy="659622"/>
          </a:xfrm>
        </p:grpSpPr>
        <p:sp>
          <p:nvSpPr>
            <p:cNvPr id="2242" name="Google Shape;2242;p40"/>
            <p:cNvSpPr/>
            <p:nvPr/>
          </p:nvSpPr>
          <p:spPr>
            <a:xfrm>
              <a:off x="3171440" y="3760785"/>
              <a:ext cx="2801123" cy="635186"/>
            </a:xfrm>
            <a:custGeom>
              <a:avLst/>
              <a:gdLst/>
              <a:ahLst/>
              <a:cxnLst/>
              <a:rect l="l" t="t" r="r" b="b"/>
              <a:pathLst>
                <a:path w="200259" h="45411" extrusionOk="0">
                  <a:moveTo>
                    <a:pt x="0" y="0"/>
                  </a:moveTo>
                  <a:cubicBezTo>
                    <a:pt x="0" y="25185"/>
                    <a:pt x="20365" y="45410"/>
                    <a:pt x="45550" y="45410"/>
                  </a:cubicBezTo>
                  <a:lnTo>
                    <a:pt x="200258" y="45410"/>
                  </a:lnTo>
                  <a:lnTo>
                    <a:pt x="200258" y="34232"/>
                  </a:lnTo>
                  <a:cubicBezTo>
                    <a:pt x="181361" y="34232"/>
                    <a:pt x="165921" y="18933"/>
                    <a:pt x="1659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43" name="Google Shape;2243;p40"/>
            <p:cNvSpPr/>
            <p:nvPr/>
          </p:nvSpPr>
          <p:spPr>
            <a:xfrm>
              <a:off x="3171440" y="3736349"/>
              <a:ext cx="2801123" cy="635186"/>
            </a:xfrm>
            <a:custGeom>
              <a:avLst/>
              <a:gdLst/>
              <a:ahLst/>
              <a:cxnLst/>
              <a:rect l="l" t="t" r="r" b="b"/>
              <a:pathLst>
                <a:path w="200259" h="45411" extrusionOk="0">
                  <a:moveTo>
                    <a:pt x="0" y="1"/>
                  </a:moveTo>
                  <a:cubicBezTo>
                    <a:pt x="0" y="25186"/>
                    <a:pt x="20365" y="45411"/>
                    <a:pt x="45550" y="45411"/>
                  </a:cubicBezTo>
                  <a:lnTo>
                    <a:pt x="200258" y="45411"/>
                  </a:lnTo>
                  <a:lnTo>
                    <a:pt x="200258" y="34233"/>
                  </a:lnTo>
                  <a:cubicBezTo>
                    <a:pt x="181361" y="34233"/>
                    <a:pt x="165921" y="18933"/>
                    <a:pt x="165921" y="1"/>
                  </a:cubicBezTo>
                  <a:close/>
                </a:path>
              </a:pathLst>
            </a:custGeom>
            <a:solidFill>
              <a:srgbClr val="451E7B"/>
            </a:solidFill>
            <a:ln>
              <a:noFill/>
            </a:ln>
          </p:spPr>
          <p:txBody>
            <a:bodyPr spcFirstLastPara="1" wrap="square" lIns="121900" tIns="121900" rIns="121900" bIns="121900" anchor="ctr" anchorCtr="0">
              <a:noAutofit/>
            </a:bodyPr>
            <a:lstStyle/>
            <a:p>
              <a:endParaRPr sz="2400"/>
            </a:p>
          </p:txBody>
        </p:sp>
        <p:sp>
          <p:nvSpPr>
            <p:cNvPr id="2244" name="Google Shape;2244;p40"/>
            <p:cNvSpPr/>
            <p:nvPr/>
          </p:nvSpPr>
          <p:spPr>
            <a:xfrm>
              <a:off x="5523032" y="3736349"/>
              <a:ext cx="449530" cy="450006"/>
            </a:xfrm>
            <a:custGeom>
              <a:avLst/>
              <a:gdLst/>
              <a:ahLst/>
              <a:cxnLst/>
              <a:rect l="l" t="t" r="r" b="b"/>
              <a:pathLst>
                <a:path w="32138" h="32172" extrusionOk="0">
                  <a:moveTo>
                    <a:pt x="1" y="1"/>
                  </a:moveTo>
                  <a:cubicBezTo>
                    <a:pt x="1" y="17780"/>
                    <a:pt x="14392" y="32172"/>
                    <a:pt x="32137" y="32172"/>
                  </a:cubicBezTo>
                  <a:lnTo>
                    <a:pt x="3213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45" name="Google Shape;2245;p40"/>
            <p:cNvSpPr/>
            <p:nvPr/>
          </p:nvSpPr>
          <p:spPr>
            <a:xfrm>
              <a:off x="3474857" y="3891233"/>
              <a:ext cx="376711" cy="376725"/>
            </a:xfrm>
            <a:custGeom>
              <a:avLst/>
              <a:gdLst/>
              <a:ahLst/>
              <a:cxnLst/>
              <a:rect l="l" t="t" r="r" b="b"/>
              <a:pathLst>
                <a:path w="26932" h="26933" extrusionOk="0">
                  <a:moveTo>
                    <a:pt x="13378" y="1"/>
                  </a:moveTo>
                  <a:cubicBezTo>
                    <a:pt x="5973" y="1"/>
                    <a:pt x="0" y="5974"/>
                    <a:pt x="0" y="13379"/>
                  </a:cubicBezTo>
                  <a:cubicBezTo>
                    <a:pt x="0" y="20819"/>
                    <a:pt x="5973" y="26932"/>
                    <a:pt x="13378" y="26932"/>
                  </a:cubicBezTo>
                  <a:cubicBezTo>
                    <a:pt x="20819" y="26932"/>
                    <a:pt x="26932" y="20819"/>
                    <a:pt x="26932" y="13379"/>
                  </a:cubicBezTo>
                  <a:cubicBezTo>
                    <a:pt x="26932" y="5974"/>
                    <a:pt x="20819" y="1"/>
                    <a:pt x="13378"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6" name="Google Shape;2246;p40"/>
            <p:cNvSpPr txBox="1"/>
            <p:nvPr/>
          </p:nvSpPr>
          <p:spPr>
            <a:xfrm>
              <a:off x="6162434" y="3832514"/>
              <a:ext cx="2920895" cy="563457"/>
            </a:xfrm>
            <a:prstGeom prst="rect">
              <a:avLst/>
            </a:prstGeom>
            <a:noFill/>
            <a:ln>
              <a:noFill/>
            </a:ln>
          </p:spPr>
          <p:txBody>
            <a:bodyPr spcFirstLastPara="1" wrap="square" lIns="121900" tIns="121900" rIns="121900" bIns="121900" anchor="ctr" anchorCtr="0">
              <a:noAutofit/>
            </a:bodyPr>
            <a:lstStyle/>
            <a:p>
              <a:pPr algn="just"/>
              <a:r>
                <a:rPr lang="ru-RU" sz="1467" dirty="0">
                  <a:solidFill>
                    <a:srgbClr val="005A51"/>
                  </a:solidFill>
                  <a:latin typeface="Times New Roman" panose="02020603050405020304" pitchFamily="18" charset="0"/>
                  <a:ea typeface="Fira Sans"/>
                  <a:cs typeface="Times New Roman" panose="02020603050405020304" pitchFamily="18" charset="0"/>
                  <a:sym typeface="Fira Sans"/>
                </a:rPr>
                <a:t>Компьютерлер кітапханаларда белгілі бір пайдаланушылардың қандай кітаптар алғанын бақылау үшін қолданылады. Мәліметтер базасының бағдарламалық жасақтамасы әдетте кітаптар мен мүшелер туралы мәліметтерді сақтау үшін қолданылады.</a:t>
              </a:r>
              <a:endParaRPr lang="en-US" sz="1467"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2247" name="Google Shape;2247;p40"/>
            <p:cNvSpPr txBox="1"/>
            <p:nvPr/>
          </p:nvSpPr>
          <p:spPr>
            <a:xfrm>
              <a:off x="5531203" y="3752488"/>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04</a:t>
              </a:r>
              <a:endParaRPr sz="2267">
                <a:latin typeface="Fira Sans Extra Condensed Medium"/>
                <a:ea typeface="Fira Sans Extra Condensed Medium"/>
                <a:cs typeface="Fira Sans Extra Condensed Medium"/>
                <a:sym typeface="Fira Sans Extra Condensed Medium"/>
              </a:endParaRPr>
            </a:p>
          </p:txBody>
        </p:sp>
        <p:sp>
          <p:nvSpPr>
            <p:cNvPr id="2248" name="Google Shape;2248;p40"/>
            <p:cNvSpPr/>
            <p:nvPr/>
          </p:nvSpPr>
          <p:spPr>
            <a:xfrm>
              <a:off x="3866951" y="3816841"/>
              <a:ext cx="1650600" cy="301200"/>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endParaRPr lang="en-US" sz="2267" dirty="0">
                <a:solidFill>
                  <a:srgbClr val="FFFFFF"/>
                </a:solidFill>
                <a:latin typeface="Fira Sans Extra Condensed Medium"/>
                <a:ea typeface="Fira Sans Extra Condensed Medium"/>
                <a:cs typeface="Fira Sans Extra Condensed Medium"/>
                <a:sym typeface="Fira Sans Extra Condensed Medium"/>
              </a:endParaRPr>
            </a:p>
            <a:p>
              <a:pPr algn="ctr">
                <a:buClr>
                  <a:srgbClr val="000000"/>
                </a:buClr>
                <a:buSzPts val="1100"/>
              </a:pPr>
              <a:r>
                <a:rPr lang="ru-RU"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Кітапханалардағы компьютерлер</a:t>
              </a:r>
              <a:endParaRPr lang="en-US"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2252" name="Google Shape;2252;p40"/>
          <p:cNvGrpSpPr/>
          <p:nvPr/>
        </p:nvGrpSpPr>
        <p:grpSpPr>
          <a:xfrm>
            <a:off x="240268" y="3983111"/>
            <a:ext cx="7723149" cy="2131776"/>
            <a:chOff x="180201" y="2987333"/>
            <a:chExt cx="5792362" cy="1598832"/>
          </a:xfrm>
        </p:grpSpPr>
        <p:sp>
          <p:nvSpPr>
            <p:cNvPr id="2253" name="Google Shape;2253;p40"/>
            <p:cNvSpPr/>
            <p:nvPr/>
          </p:nvSpPr>
          <p:spPr>
            <a:xfrm>
              <a:off x="3171440" y="3011769"/>
              <a:ext cx="2801123" cy="959123"/>
            </a:xfrm>
            <a:custGeom>
              <a:avLst/>
              <a:gdLst/>
              <a:ahLst/>
              <a:cxnLst/>
              <a:rect l="l" t="t" r="r" b="b"/>
              <a:pathLst>
                <a:path w="200259" h="68570" extrusionOk="0">
                  <a:moveTo>
                    <a:pt x="34337" y="0"/>
                  </a:moveTo>
                  <a:cubicBezTo>
                    <a:pt x="34337" y="18933"/>
                    <a:pt x="18932" y="34197"/>
                    <a:pt x="0" y="34197"/>
                  </a:cubicBezTo>
                  <a:lnTo>
                    <a:pt x="0" y="45410"/>
                  </a:lnTo>
                  <a:lnTo>
                    <a:pt x="8593" y="45410"/>
                  </a:lnTo>
                  <a:lnTo>
                    <a:pt x="8593" y="57496"/>
                  </a:lnTo>
                  <a:lnTo>
                    <a:pt x="4960" y="57496"/>
                  </a:lnTo>
                  <a:lnTo>
                    <a:pt x="14706" y="68569"/>
                  </a:lnTo>
                  <a:lnTo>
                    <a:pt x="24452" y="57496"/>
                  </a:lnTo>
                  <a:lnTo>
                    <a:pt x="20819" y="57496"/>
                  </a:lnTo>
                  <a:lnTo>
                    <a:pt x="20819" y="45410"/>
                  </a:lnTo>
                  <a:lnTo>
                    <a:pt x="200258" y="45410"/>
                  </a:lnTo>
                  <a:lnTo>
                    <a:pt x="200258"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54" name="Google Shape;2254;p40"/>
            <p:cNvSpPr/>
            <p:nvPr/>
          </p:nvSpPr>
          <p:spPr>
            <a:xfrm>
              <a:off x="3171440" y="2987333"/>
              <a:ext cx="2801123" cy="959123"/>
            </a:xfrm>
            <a:custGeom>
              <a:avLst/>
              <a:gdLst/>
              <a:ahLst/>
              <a:cxnLst/>
              <a:rect l="l" t="t" r="r" b="b"/>
              <a:pathLst>
                <a:path w="200259" h="68570" extrusionOk="0">
                  <a:moveTo>
                    <a:pt x="34337" y="1"/>
                  </a:moveTo>
                  <a:cubicBezTo>
                    <a:pt x="34337" y="18933"/>
                    <a:pt x="18932" y="34198"/>
                    <a:pt x="0" y="34198"/>
                  </a:cubicBezTo>
                  <a:lnTo>
                    <a:pt x="0" y="45411"/>
                  </a:lnTo>
                  <a:lnTo>
                    <a:pt x="8593" y="45411"/>
                  </a:lnTo>
                  <a:lnTo>
                    <a:pt x="8593" y="57497"/>
                  </a:lnTo>
                  <a:lnTo>
                    <a:pt x="4960" y="57497"/>
                  </a:lnTo>
                  <a:lnTo>
                    <a:pt x="14706" y="68570"/>
                  </a:lnTo>
                  <a:lnTo>
                    <a:pt x="24452" y="57497"/>
                  </a:lnTo>
                  <a:lnTo>
                    <a:pt x="20819" y="57497"/>
                  </a:lnTo>
                  <a:lnTo>
                    <a:pt x="20819" y="45411"/>
                  </a:lnTo>
                  <a:lnTo>
                    <a:pt x="200258" y="45411"/>
                  </a:lnTo>
                  <a:lnTo>
                    <a:pt x="200258" y="1"/>
                  </a:lnTo>
                  <a:close/>
                </a:path>
              </a:pathLst>
            </a:custGeom>
            <a:solidFill>
              <a:srgbClr val="7B1E7A"/>
            </a:solidFill>
            <a:ln>
              <a:noFill/>
            </a:ln>
          </p:spPr>
          <p:txBody>
            <a:bodyPr spcFirstLastPara="1" wrap="square" lIns="121900" tIns="121900" rIns="121900" bIns="121900" anchor="ctr" anchorCtr="0">
              <a:noAutofit/>
            </a:bodyPr>
            <a:lstStyle/>
            <a:p>
              <a:endParaRPr sz="2400"/>
            </a:p>
          </p:txBody>
        </p:sp>
        <p:sp>
          <p:nvSpPr>
            <p:cNvPr id="2255" name="Google Shape;2255;p40"/>
            <p:cNvSpPr/>
            <p:nvPr/>
          </p:nvSpPr>
          <p:spPr>
            <a:xfrm>
              <a:off x="3171440" y="2987333"/>
              <a:ext cx="450006" cy="448062"/>
            </a:xfrm>
            <a:custGeom>
              <a:avLst/>
              <a:gdLst/>
              <a:ahLst/>
              <a:cxnLst/>
              <a:rect l="l" t="t" r="r" b="b"/>
              <a:pathLst>
                <a:path w="32172" h="32033" extrusionOk="0">
                  <a:moveTo>
                    <a:pt x="0" y="1"/>
                  </a:moveTo>
                  <a:lnTo>
                    <a:pt x="0" y="32032"/>
                  </a:lnTo>
                  <a:cubicBezTo>
                    <a:pt x="17745" y="32032"/>
                    <a:pt x="32171" y="17745"/>
                    <a:pt x="321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56" name="Google Shape;2256;p40"/>
            <p:cNvSpPr/>
            <p:nvPr/>
          </p:nvSpPr>
          <p:spPr>
            <a:xfrm>
              <a:off x="5315388" y="3128047"/>
              <a:ext cx="376222" cy="376236"/>
            </a:xfrm>
            <a:custGeom>
              <a:avLst/>
              <a:gdLst/>
              <a:ahLst/>
              <a:cxnLst/>
              <a:rect l="l" t="t" r="r" b="b"/>
              <a:pathLst>
                <a:path w="26897" h="26898" extrusionOk="0">
                  <a:moveTo>
                    <a:pt x="13379" y="1"/>
                  </a:moveTo>
                  <a:cubicBezTo>
                    <a:pt x="5938" y="1"/>
                    <a:pt x="0" y="5939"/>
                    <a:pt x="0" y="13379"/>
                  </a:cubicBezTo>
                  <a:cubicBezTo>
                    <a:pt x="0" y="20784"/>
                    <a:pt x="5938" y="26897"/>
                    <a:pt x="13379" y="26897"/>
                  </a:cubicBezTo>
                  <a:cubicBezTo>
                    <a:pt x="20784" y="26897"/>
                    <a:pt x="26897" y="20784"/>
                    <a:pt x="26897" y="13379"/>
                  </a:cubicBezTo>
                  <a:cubicBezTo>
                    <a:pt x="26897" y="5939"/>
                    <a:pt x="20784" y="1"/>
                    <a:pt x="133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57" name="Google Shape;2257;p40"/>
            <p:cNvSpPr txBox="1"/>
            <p:nvPr/>
          </p:nvSpPr>
          <p:spPr>
            <a:xfrm>
              <a:off x="180201" y="3504283"/>
              <a:ext cx="2801123" cy="1081882"/>
            </a:xfrm>
            <a:prstGeom prst="rect">
              <a:avLst/>
            </a:prstGeom>
            <a:noFill/>
            <a:ln>
              <a:noFill/>
            </a:ln>
          </p:spPr>
          <p:txBody>
            <a:bodyPr spcFirstLastPara="1" wrap="square" lIns="121900" tIns="121900" rIns="121900" bIns="121900" anchor="ctr" anchorCtr="0">
              <a:noAutofit/>
            </a:bodyPr>
            <a:lstStyle/>
            <a:p>
              <a:pPr algn="just"/>
              <a:r>
                <a:rPr lang="ru-RU" sz="1467" dirty="0">
                  <a:solidFill>
                    <a:srgbClr val="005A51"/>
                  </a:solidFill>
                  <a:latin typeface="Times New Roman" panose="02020603050405020304" pitchFamily="18" charset="0"/>
                  <a:ea typeface="Fira Sans"/>
                  <a:cs typeface="Times New Roman" panose="02020603050405020304" pitchFamily="18" charset="0"/>
                  <a:sym typeface="Fira Sans"/>
                </a:rPr>
                <a:t>Банкоматты (кассалық машиналарды) әртүрлі мақсаттарда пайдалануға болады (соның ішінде қолма-қол ақша алу/депозит салу, үзінді көшірмені тексеру/ басып шығару).</a:t>
              </a:r>
              <a:endParaRPr lang="en-US" sz="1467"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2258" name="Google Shape;2258;p40"/>
            <p:cNvSpPr txBox="1"/>
            <p:nvPr/>
          </p:nvSpPr>
          <p:spPr>
            <a:xfrm>
              <a:off x="3097566" y="2990488"/>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03</a:t>
              </a:r>
              <a:endParaRPr sz="2267">
                <a:latin typeface="Fira Sans Extra Condensed Medium"/>
                <a:ea typeface="Fira Sans Extra Condensed Medium"/>
                <a:cs typeface="Fira Sans Extra Condensed Medium"/>
                <a:sym typeface="Fira Sans Extra Condensed Medium"/>
              </a:endParaRPr>
            </a:p>
          </p:txBody>
        </p:sp>
        <p:sp>
          <p:nvSpPr>
            <p:cNvPr id="2259" name="Google Shape;2259;p40"/>
            <p:cNvSpPr/>
            <p:nvPr/>
          </p:nvSpPr>
          <p:spPr>
            <a:xfrm>
              <a:off x="3778589" y="3154510"/>
              <a:ext cx="1650600" cy="301200"/>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r>
                <a:rPr lang="ru-RU"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Медицинадағы компьютерлер</a:t>
              </a:r>
              <a:endParaRPr lang="en-US"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2263" name="Google Shape;2263;p40"/>
          <p:cNvGrpSpPr/>
          <p:nvPr/>
        </p:nvGrpSpPr>
        <p:grpSpPr>
          <a:xfrm>
            <a:off x="4228587" y="1032308"/>
            <a:ext cx="7922375" cy="3249185"/>
            <a:chOff x="3171440" y="774230"/>
            <a:chExt cx="5941781" cy="2436889"/>
          </a:xfrm>
        </p:grpSpPr>
        <p:sp>
          <p:nvSpPr>
            <p:cNvPr id="2264" name="Google Shape;2264;p40"/>
            <p:cNvSpPr/>
            <p:nvPr/>
          </p:nvSpPr>
          <p:spPr>
            <a:xfrm>
              <a:off x="3171440" y="2254444"/>
              <a:ext cx="2801123" cy="956675"/>
            </a:xfrm>
            <a:custGeom>
              <a:avLst/>
              <a:gdLst/>
              <a:ahLst/>
              <a:cxnLst/>
              <a:rect l="l" t="t" r="r" b="b"/>
              <a:pathLst>
                <a:path w="200259" h="68395" extrusionOk="0">
                  <a:moveTo>
                    <a:pt x="0" y="0"/>
                  </a:moveTo>
                  <a:lnTo>
                    <a:pt x="0" y="45410"/>
                  </a:lnTo>
                  <a:lnTo>
                    <a:pt x="179474" y="45410"/>
                  </a:lnTo>
                  <a:lnTo>
                    <a:pt x="179474" y="57496"/>
                  </a:lnTo>
                  <a:lnTo>
                    <a:pt x="175807" y="57496"/>
                  </a:lnTo>
                  <a:lnTo>
                    <a:pt x="185587" y="68395"/>
                  </a:lnTo>
                  <a:lnTo>
                    <a:pt x="195333" y="57496"/>
                  </a:lnTo>
                  <a:lnTo>
                    <a:pt x="191700" y="57496"/>
                  </a:lnTo>
                  <a:lnTo>
                    <a:pt x="191700" y="45410"/>
                  </a:lnTo>
                  <a:lnTo>
                    <a:pt x="200258" y="45410"/>
                  </a:lnTo>
                  <a:lnTo>
                    <a:pt x="200258" y="34198"/>
                  </a:lnTo>
                  <a:cubicBezTo>
                    <a:pt x="181361" y="34198"/>
                    <a:pt x="165921" y="18933"/>
                    <a:pt x="1659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65" name="Google Shape;2265;p40"/>
            <p:cNvSpPr/>
            <p:nvPr/>
          </p:nvSpPr>
          <p:spPr>
            <a:xfrm>
              <a:off x="3171440" y="2222366"/>
              <a:ext cx="2801123" cy="956689"/>
            </a:xfrm>
            <a:custGeom>
              <a:avLst/>
              <a:gdLst/>
              <a:ahLst/>
              <a:cxnLst/>
              <a:rect l="l" t="t" r="r" b="b"/>
              <a:pathLst>
                <a:path w="200259" h="68396" extrusionOk="0">
                  <a:moveTo>
                    <a:pt x="0" y="1"/>
                  </a:moveTo>
                  <a:lnTo>
                    <a:pt x="0" y="45411"/>
                  </a:lnTo>
                  <a:lnTo>
                    <a:pt x="179474" y="45411"/>
                  </a:lnTo>
                  <a:lnTo>
                    <a:pt x="179474" y="57497"/>
                  </a:lnTo>
                  <a:lnTo>
                    <a:pt x="175807" y="57497"/>
                  </a:lnTo>
                  <a:lnTo>
                    <a:pt x="185587" y="68395"/>
                  </a:lnTo>
                  <a:lnTo>
                    <a:pt x="195333" y="57497"/>
                  </a:lnTo>
                  <a:lnTo>
                    <a:pt x="191700" y="57497"/>
                  </a:lnTo>
                  <a:lnTo>
                    <a:pt x="191700" y="45411"/>
                  </a:lnTo>
                  <a:lnTo>
                    <a:pt x="200258" y="45411"/>
                  </a:lnTo>
                  <a:lnTo>
                    <a:pt x="200258" y="34198"/>
                  </a:lnTo>
                  <a:cubicBezTo>
                    <a:pt x="181361" y="34198"/>
                    <a:pt x="165921" y="18933"/>
                    <a:pt x="165921" y="1"/>
                  </a:cubicBezTo>
                  <a:close/>
                </a:path>
              </a:pathLst>
            </a:custGeom>
            <a:solidFill>
              <a:srgbClr val="B33F62"/>
            </a:solidFill>
            <a:ln>
              <a:noFill/>
            </a:ln>
          </p:spPr>
          <p:txBody>
            <a:bodyPr spcFirstLastPara="1" wrap="square" lIns="121900" tIns="121900" rIns="121900" bIns="121900" anchor="ctr" anchorCtr="0">
              <a:noAutofit/>
            </a:bodyPr>
            <a:lstStyle/>
            <a:p>
              <a:endParaRPr sz="2400"/>
            </a:p>
          </p:txBody>
        </p:sp>
        <p:sp>
          <p:nvSpPr>
            <p:cNvPr id="2266" name="Google Shape;2266;p40"/>
            <p:cNvSpPr/>
            <p:nvPr/>
          </p:nvSpPr>
          <p:spPr>
            <a:xfrm>
              <a:off x="5523032" y="2230007"/>
              <a:ext cx="449530" cy="448062"/>
            </a:xfrm>
            <a:custGeom>
              <a:avLst/>
              <a:gdLst/>
              <a:ahLst/>
              <a:cxnLst/>
              <a:rect l="l" t="t" r="r" b="b"/>
              <a:pathLst>
                <a:path w="32138" h="32033" extrusionOk="0">
                  <a:moveTo>
                    <a:pt x="1" y="1"/>
                  </a:moveTo>
                  <a:cubicBezTo>
                    <a:pt x="1" y="17606"/>
                    <a:pt x="14392" y="32032"/>
                    <a:pt x="32137" y="32032"/>
                  </a:cubicBezTo>
                  <a:lnTo>
                    <a:pt x="3213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7" name="Google Shape;2267;p40"/>
            <p:cNvSpPr/>
            <p:nvPr/>
          </p:nvSpPr>
          <p:spPr>
            <a:xfrm>
              <a:off x="3474857" y="2380499"/>
              <a:ext cx="376711" cy="376725"/>
            </a:xfrm>
            <a:custGeom>
              <a:avLst/>
              <a:gdLst/>
              <a:ahLst/>
              <a:cxnLst/>
              <a:rect l="l" t="t" r="r" b="b"/>
              <a:pathLst>
                <a:path w="26932" h="26933" extrusionOk="0">
                  <a:moveTo>
                    <a:pt x="13378" y="0"/>
                  </a:moveTo>
                  <a:cubicBezTo>
                    <a:pt x="5973" y="0"/>
                    <a:pt x="0" y="5974"/>
                    <a:pt x="0" y="13414"/>
                  </a:cubicBezTo>
                  <a:cubicBezTo>
                    <a:pt x="0" y="20819"/>
                    <a:pt x="5973" y="26932"/>
                    <a:pt x="13378" y="26932"/>
                  </a:cubicBezTo>
                  <a:cubicBezTo>
                    <a:pt x="20819" y="26932"/>
                    <a:pt x="26932" y="20819"/>
                    <a:pt x="26932" y="13414"/>
                  </a:cubicBezTo>
                  <a:cubicBezTo>
                    <a:pt x="26932" y="5974"/>
                    <a:pt x="20819" y="0"/>
                    <a:pt x="13378"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68" name="Google Shape;2268;p40"/>
            <p:cNvSpPr txBox="1"/>
            <p:nvPr/>
          </p:nvSpPr>
          <p:spPr>
            <a:xfrm>
              <a:off x="6107808" y="774230"/>
              <a:ext cx="3005413" cy="885989"/>
            </a:xfrm>
            <a:prstGeom prst="rect">
              <a:avLst/>
            </a:prstGeom>
            <a:noFill/>
            <a:ln>
              <a:noFill/>
            </a:ln>
          </p:spPr>
          <p:txBody>
            <a:bodyPr spcFirstLastPara="1" wrap="square" lIns="121900" tIns="121900" rIns="121900" bIns="121900" anchor="ctr" anchorCtr="0">
              <a:noAutofit/>
            </a:bodyPr>
            <a:lstStyle/>
            <a:p>
              <a:pPr algn="just"/>
              <a:r>
                <a:rPr lang="ru-RU" sz="1467" dirty="0">
                  <a:solidFill>
                    <a:srgbClr val="005A51"/>
                  </a:solidFill>
                  <a:latin typeface="Times New Roman" panose="02020603050405020304" pitchFamily="18" charset="0"/>
                  <a:ea typeface="Fira Sans"/>
                  <a:cs typeface="Times New Roman" panose="02020603050405020304" pitchFamily="18" charset="0"/>
                  <a:sym typeface="Fira Sans"/>
                </a:rPr>
                <a:t>Пациенттің ауру тарихына сәйкес дұрыс диагноз қою үшін мәліметтер базасында пациенттердің жазбаларын жүргізу.</a:t>
              </a:r>
              <a:endParaRPr lang="en-US" sz="1467" b="1"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2269" name="Google Shape;2269;p40"/>
            <p:cNvSpPr txBox="1"/>
            <p:nvPr/>
          </p:nvSpPr>
          <p:spPr>
            <a:xfrm>
              <a:off x="5531203" y="2228488"/>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02</a:t>
              </a:r>
              <a:endParaRPr sz="2267">
                <a:latin typeface="Fira Sans Extra Condensed Medium"/>
                <a:ea typeface="Fira Sans Extra Condensed Medium"/>
                <a:cs typeface="Fira Sans Extra Condensed Medium"/>
                <a:sym typeface="Fira Sans Extra Condensed Medium"/>
              </a:endParaRPr>
            </a:p>
          </p:txBody>
        </p:sp>
        <p:sp>
          <p:nvSpPr>
            <p:cNvPr id="2270" name="Google Shape;2270;p40"/>
            <p:cNvSpPr/>
            <p:nvPr/>
          </p:nvSpPr>
          <p:spPr>
            <a:xfrm>
              <a:off x="3866951" y="2400814"/>
              <a:ext cx="1650600" cy="301200"/>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r>
                <a:rPr lang="ru-RU"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Банктік қосымшалар</a:t>
              </a:r>
              <a:endParaRPr lang="en-US"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2271" name="Google Shape;2271;p40"/>
            <p:cNvSpPr/>
            <p:nvPr/>
          </p:nvSpPr>
          <p:spPr>
            <a:xfrm>
              <a:off x="3554671" y="2491334"/>
              <a:ext cx="217083" cy="155055"/>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272" name="Google Shape;2272;p40"/>
          <p:cNvGrpSpPr/>
          <p:nvPr/>
        </p:nvGrpSpPr>
        <p:grpSpPr>
          <a:xfrm>
            <a:off x="240268" y="1066833"/>
            <a:ext cx="7723149" cy="2208156"/>
            <a:chOff x="180201" y="800124"/>
            <a:chExt cx="5792362" cy="1656117"/>
          </a:xfrm>
        </p:grpSpPr>
        <p:sp>
          <p:nvSpPr>
            <p:cNvPr id="2273" name="Google Shape;2273;p40"/>
            <p:cNvSpPr/>
            <p:nvPr/>
          </p:nvSpPr>
          <p:spPr>
            <a:xfrm>
              <a:off x="3171440" y="1497118"/>
              <a:ext cx="2801123" cy="959123"/>
            </a:xfrm>
            <a:custGeom>
              <a:avLst/>
              <a:gdLst/>
              <a:ahLst/>
              <a:cxnLst/>
              <a:rect l="l" t="t" r="r" b="b"/>
              <a:pathLst>
                <a:path w="200259" h="68570" extrusionOk="0">
                  <a:moveTo>
                    <a:pt x="34337" y="1"/>
                  </a:moveTo>
                  <a:cubicBezTo>
                    <a:pt x="34337" y="18933"/>
                    <a:pt x="18932" y="34198"/>
                    <a:pt x="0" y="34198"/>
                  </a:cubicBezTo>
                  <a:lnTo>
                    <a:pt x="0" y="45411"/>
                  </a:lnTo>
                  <a:lnTo>
                    <a:pt x="8593" y="45411"/>
                  </a:lnTo>
                  <a:lnTo>
                    <a:pt x="8593" y="57497"/>
                  </a:lnTo>
                  <a:lnTo>
                    <a:pt x="4960" y="57497"/>
                  </a:lnTo>
                  <a:lnTo>
                    <a:pt x="14706" y="68570"/>
                  </a:lnTo>
                  <a:lnTo>
                    <a:pt x="24452" y="57497"/>
                  </a:lnTo>
                  <a:lnTo>
                    <a:pt x="20819" y="57497"/>
                  </a:lnTo>
                  <a:lnTo>
                    <a:pt x="20819" y="45411"/>
                  </a:lnTo>
                  <a:lnTo>
                    <a:pt x="200258" y="45411"/>
                  </a:lnTo>
                  <a:cubicBezTo>
                    <a:pt x="200258" y="20365"/>
                    <a:pt x="179893" y="1"/>
                    <a:pt x="15470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74" name="Google Shape;2274;p40"/>
            <p:cNvSpPr/>
            <p:nvPr/>
          </p:nvSpPr>
          <p:spPr>
            <a:xfrm>
              <a:off x="3171440" y="1472696"/>
              <a:ext cx="2801123" cy="959123"/>
            </a:xfrm>
            <a:custGeom>
              <a:avLst/>
              <a:gdLst/>
              <a:ahLst/>
              <a:cxnLst/>
              <a:rect l="l" t="t" r="r" b="b"/>
              <a:pathLst>
                <a:path w="200259" h="68570" extrusionOk="0">
                  <a:moveTo>
                    <a:pt x="34337" y="0"/>
                  </a:moveTo>
                  <a:cubicBezTo>
                    <a:pt x="34337" y="18933"/>
                    <a:pt x="18932" y="34197"/>
                    <a:pt x="0" y="34197"/>
                  </a:cubicBezTo>
                  <a:lnTo>
                    <a:pt x="0" y="45410"/>
                  </a:lnTo>
                  <a:lnTo>
                    <a:pt x="8593" y="45410"/>
                  </a:lnTo>
                  <a:lnTo>
                    <a:pt x="8593" y="57496"/>
                  </a:lnTo>
                  <a:lnTo>
                    <a:pt x="4960" y="57496"/>
                  </a:lnTo>
                  <a:lnTo>
                    <a:pt x="14706" y="68569"/>
                  </a:lnTo>
                  <a:lnTo>
                    <a:pt x="24452" y="57496"/>
                  </a:lnTo>
                  <a:lnTo>
                    <a:pt x="20819" y="57496"/>
                  </a:lnTo>
                  <a:lnTo>
                    <a:pt x="20819" y="45410"/>
                  </a:lnTo>
                  <a:lnTo>
                    <a:pt x="200258" y="45410"/>
                  </a:lnTo>
                  <a:cubicBezTo>
                    <a:pt x="200258" y="20365"/>
                    <a:pt x="179893" y="0"/>
                    <a:pt x="154708" y="0"/>
                  </a:cubicBezTo>
                  <a:close/>
                </a:path>
              </a:pathLst>
            </a:custGeom>
            <a:solidFill>
              <a:srgbClr val="F9564F"/>
            </a:solidFill>
            <a:ln>
              <a:noFill/>
            </a:ln>
          </p:spPr>
          <p:txBody>
            <a:bodyPr spcFirstLastPara="1" wrap="square" lIns="121900" tIns="121900" rIns="121900" bIns="121900" anchor="ctr" anchorCtr="0">
              <a:noAutofit/>
            </a:bodyPr>
            <a:lstStyle/>
            <a:p>
              <a:endParaRPr sz="2400"/>
            </a:p>
          </p:txBody>
        </p:sp>
        <p:sp>
          <p:nvSpPr>
            <p:cNvPr id="2275" name="Google Shape;2275;p40"/>
            <p:cNvSpPr/>
            <p:nvPr/>
          </p:nvSpPr>
          <p:spPr>
            <a:xfrm>
              <a:off x="3171440" y="1472696"/>
              <a:ext cx="450006" cy="448048"/>
            </a:xfrm>
            <a:custGeom>
              <a:avLst/>
              <a:gdLst/>
              <a:ahLst/>
              <a:cxnLst/>
              <a:rect l="l" t="t" r="r" b="b"/>
              <a:pathLst>
                <a:path w="32172" h="32032" extrusionOk="0">
                  <a:moveTo>
                    <a:pt x="0" y="0"/>
                  </a:moveTo>
                  <a:lnTo>
                    <a:pt x="0" y="32032"/>
                  </a:lnTo>
                  <a:cubicBezTo>
                    <a:pt x="17745" y="32032"/>
                    <a:pt x="32171" y="17745"/>
                    <a:pt x="321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76" name="Google Shape;2276;p40"/>
            <p:cNvSpPr/>
            <p:nvPr/>
          </p:nvSpPr>
          <p:spPr>
            <a:xfrm>
              <a:off x="5315388" y="1615355"/>
              <a:ext cx="376222" cy="376725"/>
            </a:xfrm>
            <a:custGeom>
              <a:avLst/>
              <a:gdLst/>
              <a:ahLst/>
              <a:cxnLst/>
              <a:rect l="l" t="t" r="r" b="b"/>
              <a:pathLst>
                <a:path w="26897" h="26933" extrusionOk="0">
                  <a:moveTo>
                    <a:pt x="13379" y="1"/>
                  </a:moveTo>
                  <a:cubicBezTo>
                    <a:pt x="5938" y="1"/>
                    <a:pt x="0" y="5974"/>
                    <a:pt x="0" y="13379"/>
                  </a:cubicBezTo>
                  <a:cubicBezTo>
                    <a:pt x="0" y="20820"/>
                    <a:pt x="5938" y="26932"/>
                    <a:pt x="13379" y="26932"/>
                  </a:cubicBezTo>
                  <a:cubicBezTo>
                    <a:pt x="20784" y="26932"/>
                    <a:pt x="26897" y="20820"/>
                    <a:pt x="26897" y="13379"/>
                  </a:cubicBezTo>
                  <a:cubicBezTo>
                    <a:pt x="26897" y="5974"/>
                    <a:pt x="20784" y="1"/>
                    <a:pt x="133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77" name="Google Shape;2277;p40"/>
            <p:cNvSpPr txBox="1"/>
            <p:nvPr/>
          </p:nvSpPr>
          <p:spPr>
            <a:xfrm>
              <a:off x="180201" y="800124"/>
              <a:ext cx="2801122" cy="1355066"/>
            </a:xfrm>
            <a:prstGeom prst="rect">
              <a:avLst/>
            </a:prstGeom>
            <a:noFill/>
            <a:ln>
              <a:noFill/>
            </a:ln>
          </p:spPr>
          <p:txBody>
            <a:bodyPr spcFirstLastPara="1" wrap="square" lIns="121900" tIns="121900" rIns="121900" bIns="121900" anchor="ctr" anchorCtr="0">
              <a:noAutofit/>
            </a:bodyPr>
            <a:lstStyle/>
            <a:p>
              <a:pPr algn="just"/>
              <a:r>
                <a:rPr lang="ru-RU" sz="1467" dirty="0">
                  <a:solidFill>
                    <a:srgbClr val="005A51"/>
                  </a:solidFill>
                  <a:latin typeface="Times New Roman" panose="02020603050405020304" pitchFamily="18" charset="0"/>
                  <a:ea typeface="Fira Sans"/>
                  <a:cs typeface="Times New Roman" panose="02020603050405020304" pitchFamily="18" charset="0"/>
                  <a:sym typeface="Fira Sans"/>
                </a:rPr>
                <a:t>Қазіргі уақытта мектептерде қызметкерлер бірнеше күнделікті тапсырмаларды орындау үшін пайдаланады.</a:t>
              </a:r>
            </a:p>
            <a:p>
              <a:pPr marL="228594" indent="-228594" algn="just">
                <a:buFontTx/>
                <a:buChar char="-"/>
              </a:pPr>
              <a:r>
                <a:rPr lang="ru-RU" sz="1467" dirty="0">
                  <a:solidFill>
                    <a:srgbClr val="005A51"/>
                  </a:solidFill>
                  <a:latin typeface="Times New Roman" panose="02020603050405020304" pitchFamily="18" charset="0"/>
                  <a:ea typeface="Fira Sans"/>
                  <a:cs typeface="Times New Roman" panose="02020603050405020304" pitchFamily="18" charset="0"/>
                  <a:sym typeface="Fira Sans"/>
                </a:rPr>
                <a:t>Оқушыларды тіркеу және оларға бару;</a:t>
              </a:r>
            </a:p>
            <a:p>
              <a:pPr marL="228594" indent="-228594" algn="just">
                <a:buFontTx/>
                <a:buChar char="-"/>
              </a:pPr>
              <a:r>
                <a:rPr lang="ru-RU" sz="1467" dirty="0">
                  <a:solidFill>
                    <a:srgbClr val="005A51"/>
                  </a:solidFill>
                  <a:latin typeface="Times New Roman" panose="02020603050405020304" pitchFamily="18" charset="0"/>
                  <a:ea typeface="Fira Sans"/>
                  <a:cs typeface="Times New Roman" panose="02020603050405020304" pitchFamily="18" charset="0"/>
                  <a:sym typeface="Fira Sans"/>
                </a:rPr>
                <a:t>Мұғалімдер сыныпты басып, тіркеуді аяқтай алады.</a:t>
              </a:r>
              <a:endParaRPr lang="en-US" sz="1467"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2278" name="Google Shape;2278;p40"/>
            <p:cNvSpPr txBox="1"/>
            <p:nvPr/>
          </p:nvSpPr>
          <p:spPr>
            <a:xfrm>
              <a:off x="3097566" y="1466488"/>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01</a:t>
              </a:r>
              <a:endParaRPr sz="2267">
                <a:latin typeface="Fira Sans Extra Condensed Medium"/>
                <a:ea typeface="Fira Sans Extra Condensed Medium"/>
                <a:cs typeface="Fira Sans Extra Condensed Medium"/>
                <a:sym typeface="Fira Sans Extra Condensed Medium"/>
              </a:endParaRPr>
            </a:p>
          </p:txBody>
        </p:sp>
        <p:sp>
          <p:nvSpPr>
            <p:cNvPr id="2279" name="Google Shape;2279;p40"/>
            <p:cNvSpPr/>
            <p:nvPr/>
          </p:nvSpPr>
          <p:spPr>
            <a:xfrm>
              <a:off x="3551674" y="1658817"/>
              <a:ext cx="1874438" cy="277166"/>
            </a:xfrm>
            <a:prstGeom prst="roundRect">
              <a:avLst>
                <a:gd name="adj" fmla="val 0"/>
              </a:avLst>
            </a:prstGeom>
            <a:noFill/>
            <a:ln>
              <a:noFill/>
            </a:ln>
          </p:spPr>
          <p:txBody>
            <a:bodyPr spcFirstLastPara="1" wrap="square" lIns="121900" tIns="121900" rIns="121900" bIns="121900" anchor="ctr" anchorCtr="0">
              <a:noAutofit/>
            </a:bodyPr>
            <a:lstStyle/>
            <a:p>
              <a:pPr algn="ctr">
                <a:buSzPts val="1100"/>
              </a:pPr>
              <a:r>
                <a:rPr lang="ru-RU" dirty="0">
                  <a:solidFill>
                    <a:srgbClr val="FFFFFF"/>
                  </a:solidFill>
                  <a:latin typeface="Times New Roman" panose="02020603050405020304" pitchFamily="18" charset="0"/>
                  <a:cs typeface="Times New Roman" panose="02020603050405020304" pitchFamily="18" charset="0"/>
                  <a:sym typeface="Fira Sans"/>
                </a:rPr>
                <a:t>Мектептерді басқару жүйелері</a:t>
              </a:r>
              <a:endParaRPr lang="en-US" dirty="0">
                <a:solidFill>
                  <a:srgbClr val="FFFFFF"/>
                </a:solidFill>
                <a:latin typeface="Times New Roman" panose="02020603050405020304" pitchFamily="18" charset="0"/>
                <a:cs typeface="Times New Roman" panose="02020603050405020304" pitchFamily="18" charset="0"/>
                <a:sym typeface="Fira Sans"/>
              </a:endParaRPr>
            </a:p>
          </p:txBody>
        </p:sp>
        <p:sp>
          <p:nvSpPr>
            <p:cNvPr id="2280" name="Google Shape;2280;p40"/>
            <p:cNvSpPr/>
            <p:nvPr/>
          </p:nvSpPr>
          <p:spPr>
            <a:xfrm>
              <a:off x="5394957" y="1726190"/>
              <a:ext cx="217083" cy="155055"/>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 name="Google Shape;2271;p40">
            <a:extLst>
              <a:ext uri="{FF2B5EF4-FFF2-40B4-BE49-F238E27FC236}">
                <a16:creationId xmlns="" xmlns:a16="http://schemas.microsoft.com/office/drawing/2014/main" id="{638E489C-6C21-613A-CFF9-496B3B2FD6D9}"/>
              </a:ext>
            </a:extLst>
          </p:cNvPr>
          <p:cNvSpPr/>
          <p:nvPr/>
        </p:nvSpPr>
        <p:spPr>
          <a:xfrm>
            <a:off x="7195482" y="4341847"/>
            <a:ext cx="289444" cy="206740"/>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Google Shape;2271;p40">
            <a:extLst>
              <a:ext uri="{FF2B5EF4-FFF2-40B4-BE49-F238E27FC236}">
                <a16:creationId xmlns="" xmlns:a16="http://schemas.microsoft.com/office/drawing/2014/main" id="{CB1481AD-2940-DA60-3A59-87FB034AA1FF}"/>
              </a:ext>
            </a:extLst>
          </p:cNvPr>
          <p:cNvSpPr/>
          <p:nvPr/>
        </p:nvSpPr>
        <p:spPr>
          <a:xfrm>
            <a:off x="4759882" y="5313139"/>
            <a:ext cx="289444" cy="206740"/>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 name="Picture 2" descr="https://avatars.mds.yandex.net/i?id=7385b0046868baaa70f46db38a72f11a-5342042-images-thumbs&amp;n=13">
            <a:extLst>
              <a:ext uri="{FF2B5EF4-FFF2-40B4-BE49-F238E27FC236}">
                <a16:creationId xmlns="" xmlns:a16="http://schemas.microsoft.com/office/drawing/2014/main" id="{0BD164E4-4A1F-59DA-5509-5133FBBF8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63" y="3005927"/>
            <a:ext cx="2532100" cy="1503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4" descr="https://avatars.mds.yandex.net/i?id=f345d2591ffff416ece377df93b1d2c2_l-5235709-images-thumbs&amp;n=13">
            <a:extLst>
              <a:ext uri="{FF2B5EF4-FFF2-40B4-BE49-F238E27FC236}">
                <a16:creationId xmlns="" xmlns:a16="http://schemas.microsoft.com/office/drawing/2014/main" id="{459B2292-A031-A90F-AE1E-0B6299C2BD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6686" y="2486257"/>
            <a:ext cx="2590697" cy="1721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1747178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40"/>
          <p:cNvSpPr txBox="1">
            <a:spLocks noGrp="1"/>
          </p:cNvSpPr>
          <p:nvPr>
            <p:ph type="title"/>
          </p:nvPr>
        </p:nvSpPr>
        <p:spPr>
          <a:xfrm>
            <a:off x="3910947" y="584377"/>
            <a:ext cx="4048648" cy="603729"/>
          </a:xfrm>
          <a:prstGeom prst="rect">
            <a:avLst/>
          </a:prstGeom>
        </p:spPr>
        <p:txBody>
          <a:bodyPr spcFirstLastPara="1" vert="horz" wrap="square" lIns="121900" tIns="121900" rIns="121900" bIns="121900" rtlCol="0" anchor="ctr" anchorCtr="0">
            <a:noAutofit/>
          </a:bodyPr>
          <a:lstStyle/>
          <a:p>
            <a:pPr algn="ctr">
              <a:spcBef>
                <a:spcPts val="0"/>
              </a:spcBef>
            </a:pPr>
            <a:r>
              <a:rPr lang="ru-RU" sz="3600" b="1" dirty="0">
                <a:solidFill>
                  <a:srgbClr val="005A51"/>
                </a:solidFill>
                <a:latin typeface="Times New Roman" panose="02020603050405020304" pitchFamily="18" charset="0"/>
                <a:cs typeface="Times New Roman" panose="02020603050405020304" pitchFamily="18" charset="0"/>
              </a:rPr>
              <a:t>2. АКТ </a:t>
            </a:r>
            <a:r>
              <a:rPr lang="en-US" sz="3600" b="1" dirty="0" smtClean="0">
                <a:solidFill>
                  <a:srgbClr val="005A51"/>
                </a:solidFill>
                <a:latin typeface="Times New Roman" panose="02020603050405020304" pitchFamily="18" charset="0"/>
                <a:cs typeface="Times New Roman" panose="02020603050405020304" pitchFamily="18" charset="0"/>
              </a:rPr>
              <a:t/>
            </a:r>
            <a:br>
              <a:rPr lang="en-US" sz="3600" b="1" dirty="0" smtClean="0">
                <a:solidFill>
                  <a:srgbClr val="005A51"/>
                </a:solidFill>
                <a:latin typeface="Times New Roman" panose="02020603050405020304" pitchFamily="18" charset="0"/>
                <a:cs typeface="Times New Roman" panose="02020603050405020304" pitchFamily="18" charset="0"/>
              </a:rPr>
            </a:br>
            <a:r>
              <a:rPr lang="ru-RU" sz="3600" b="1" dirty="0" err="1" smtClean="0">
                <a:solidFill>
                  <a:srgbClr val="005A51"/>
                </a:solidFill>
                <a:latin typeface="Times New Roman" panose="02020603050405020304" pitchFamily="18" charset="0"/>
                <a:cs typeface="Times New Roman" panose="02020603050405020304" pitchFamily="18" charset="0"/>
              </a:rPr>
              <a:t>қосымшалары</a:t>
            </a:r>
            <a:endParaRPr sz="3600" b="1" dirty="0">
              <a:solidFill>
                <a:srgbClr val="005A51"/>
              </a:solidFill>
              <a:latin typeface="Times New Roman" panose="02020603050405020304" pitchFamily="18" charset="0"/>
              <a:cs typeface="Times New Roman" panose="02020603050405020304" pitchFamily="18" charset="0"/>
            </a:endParaRPr>
          </a:p>
        </p:txBody>
      </p:sp>
      <p:sp>
        <p:nvSpPr>
          <p:cNvPr id="2240" name="Google Shape;2240;p40"/>
          <p:cNvSpPr/>
          <p:nvPr/>
        </p:nvSpPr>
        <p:spPr>
          <a:xfrm>
            <a:off x="3996768" y="1280434"/>
            <a:ext cx="33" cy="19700"/>
          </a:xfrm>
          <a:custGeom>
            <a:avLst/>
            <a:gdLst/>
            <a:ahLst/>
            <a:cxnLst/>
            <a:rect l="l" t="t" r="r" b="b"/>
            <a:pathLst>
              <a:path w="1" h="591" extrusionOk="0">
                <a:moveTo>
                  <a:pt x="1" y="1"/>
                </a:moveTo>
                <a:lnTo>
                  <a:pt x="1" y="254"/>
                </a:lnTo>
                <a:lnTo>
                  <a:pt x="1" y="590"/>
                </a:lnTo>
                <a:close/>
              </a:path>
            </a:pathLst>
          </a:custGeom>
          <a:solidFill>
            <a:srgbClr val="DCDCDC"/>
          </a:solidFill>
          <a:ln>
            <a:noFill/>
          </a:ln>
        </p:spPr>
        <p:txBody>
          <a:bodyPr spcFirstLastPara="1" wrap="square" lIns="121900" tIns="121900" rIns="121900" bIns="121900" anchor="ctr" anchorCtr="0">
            <a:noAutofit/>
          </a:bodyPr>
          <a:lstStyle/>
          <a:p>
            <a:endParaRPr sz="2400"/>
          </a:p>
        </p:txBody>
      </p:sp>
      <p:grpSp>
        <p:nvGrpSpPr>
          <p:cNvPr id="2241" name="Google Shape;2241;p40"/>
          <p:cNvGrpSpPr/>
          <p:nvPr/>
        </p:nvGrpSpPr>
        <p:grpSpPr>
          <a:xfrm>
            <a:off x="4228587" y="4602640"/>
            <a:ext cx="7922375" cy="1565643"/>
            <a:chOff x="3171440" y="3583706"/>
            <a:chExt cx="5941781" cy="1042507"/>
          </a:xfrm>
        </p:grpSpPr>
        <p:sp>
          <p:nvSpPr>
            <p:cNvPr id="2242" name="Google Shape;2242;p40"/>
            <p:cNvSpPr/>
            <p:nvPr/>
          </p:nvSpPr>
          <p:spPr>
            <a:xfrm>
              <a:off x="3171440" y="3760785"/>
              <a:ext cx="2801123" cy="635186"/>
            </a:xfrm>
            <a:custGeom>
              <a:avLst/>
              <a:gdLst/>
              <a:ahLst/>
              <a:cxnLst/>
              <a:rect l="l" t="t" r="r" b="b"/>
              <a:pathLst>
                <a:path w="200259" h="45411" extrusionOk="0">
                  <a:moveTo>
                    <a:pt x="0" y="0"/>
                  </a:moveTo>
                  <a:cubicBezTo>
                    <a:pt x="0" y="25185"/>
                    <a:pt x="20365" y="45410"/>
                    <a:pt x="45550" y="45410"/>
                  </a:cubicBezTo>
                  <a:lnTo>
                    <a:pt x="200258" y="45410"/>
                  </a:lnTo>
                  <a:lnTo>
                    <a:pt x="200258" y="34232"/>
                  </a:lnTo>
                  <a:cubicBezTo>
                    <a:pt x="181361" y="34232"/>
                    <a:pt x="165921" y="18933"/>
                    <a:pt x="1659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43" name="Google Shape;2243;p40"/>
            <p:cNvSpPr/>
            <p:nvPr/>
          </p:nvSpPr>
          <p:spPr>
            <a:xfrm>
              <a:off x="3187190" y="3744928"/>
              <a:ext cx="2801123" cy="635186"/>
            </a:xfrm>
            <a:custGeom>
              <a:avLst/>
              <a:gdLst/>
              <a:ahLst/>
              <a:cxnLst/>
              <a:rect l="l" t="t" r="r" b="b"/>
              <a:pathLst>
                <a:path w="200259" h="45411" extrusionOk="0">
                  <a:moveTo>
                    <a:pt x="0" y="1"/>
                  </a:moveTo>
                  <a:cubicBezTo>
                    <a:pt x="0" y="25186"/>
                    <a:pt x="20365" y="45411"/>
                    <a:pt x="45550" y="45411"/>
                  </a:cubicBezTo>
                  <a:lnTo>
                    <a:pt x="200258" y="45411"/>
                  </a:lnTo>
                  <a:lnTo>
                    <a:pt x="200258" y="34233"/>
                  </a:lnTo>
                  <a:cubicBezTo>
                    <a:pt x="181361" y="34233"/>
                    <a:pt x="165921" y="18933"/>
                    <a:pt x="165921" y="1"/>
                  </a:cubicBezTo>
                  <a:close/>
                </a:path>
              </a:pathLst>
            </a:custGeom>
            <a:solidFill>
              <a:srgbClr val="451E7B"/>
            </a:solidFill>
            <a:ln>
              <a:noFill/>
            </a:ln>
          </p:spPr>
          <p:txBody>
            <a:bodyPr spcFirstLastPara="1" wrap="square" lIns="121900" tIns="121900" rIns="121900" bIns="121900" anchor="ctr" anchorCtr="0">
              <a:noAutofit/>
            </a:bodyPr>
            <a:lstStyle/>
            <a:p>
              <a:endParaRPr sz="2400"/>
            </a:p>
          </p:txBody>
        </p:sp>
        <p:sp>
          <p:nvSpPr>
            <p:cNvPr id="2244" name="Google Shape;2244;p40"/>
            <p:cNvSpPr/>
            <p:nvPr/>
          </p:nvSpPr>
          <p:spPr>
            <a:xfrm>
              <a:off x="5523032" y="3736349"/>
              <a:ext cx="449530" cy="450006"/>
            </a:xfrm>
            <a:custGeom>
              <a:avLst/>
              <a:gdLst/>
              <a:ahLst/>
              <a:cxnLst/>
              <a:rect l="l" t="t" r="r" b="b"/>
              <a:pathLst>
                <a:path w="32138" h="32172" extrusionOk="0">
                  <a:moveTo>
                    <a:pt x="1" y="1"/>
                  </a:moveTo>
                  <a:cubicBezTo>
                    <a:pt x="1" y="17780"/>
                    <a:pt x="14392" y="32172"/>
                    <a:pt x="32137" y="32172"/>
                  </a:cubicBezTo>
                  <a:lnTo>
                    <a:pt x="3213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45" name="Google Shape;2245;p40"/>
            <p:cNvSpPr/>
            <p:nvPr/>
          </p:nvSpPr>
          <p:spPr>
            <a:xfrm>
              <a:off x="3474857" y="3891233"/>
              <a:ext cx="376711" cy="376725"/>
            </a:xfrm>
            <a:custGeom>
              <a:avLst/>
              <a:gdLst/>
              <a:ahLst/>
              <a:cxnLst/>
              <a:rect l="l" t="t" r="r" b="b"/>
              <a:pathLst>
                <a:path w="26932" h="26933" extrusionOk="0">
                  <a:moveTo>
                    <a:pt x="13378" y="1"/>
                  </a:moveTo>
                  <a:cubicBezTo>
                    <a:pt x="5973" y="1"/>
                    <a:pt x="0" y="5974"/>
                    <a:pt x="0" y="13379"/>
                  </a:cubicBezTo>
                  <a:cubicBezTo>
                    <a:pt x="0" y="20819"/>
                    <a:pt x="5973" y="26932"/>
                    <a:pt x="13378" y="26932"/>
                  </a:cubicBezTo>
                  <a:cubicBezTo>
                    <a:pt x="20819" y="26932"/>
                    <a:pt x="26932" y="20819"/>
                    <a:pt x="26932" y="13379"/>
                  </a:cubicBezTo>
                  <a:cubicBezTo>
                    <a:pt x="26932" y="5974"/>
                    <a:pt x="20819" y="1"/>
                    <a:pt x="13378"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6" name="Google Shape;2246;p40"/>
            <p:cNvSpPr txBox="1"/>
            <p:nvPr/>
          </p:nvSpPr>
          <p:spPr>
            <a:xfrm>
              <a:off x="6107807" y="3583706"/>
              <a:ext cx="3005414" cy="1042507"/>
            </a:xfrm>
            <a:prstGeom prst="rect">
              <a:avLst/>
            </a:prstGeom>
            <a:noFill/>
            <a:ln>
              <a:noFill/>
            </a:ln>
          </p:spPr>
          <p:txBody>
            <a:bodyPr spcFirstLastPara="1" wrap="square" lIns="121900" tIns="121900" rIns="121900" bIns="121900" anchor="ctr" anchorCtr="0">
              <a:noAutofit/>
            </a:bodyPr>
            <a:lstStyle/>
            <a:p>
              <a:pPr algn="just"/>
              <a:r>
                <a:rPr lang="ru-RU" sz="1600" dirty="0">
                  <a:solidFill>
                    <a:srgbClr val="005A51"/>
                  </a:solidFill>
                  <a:latin typeface="Times New Roman" panose="02020603050405020304" pitchFamily="18" charset="0"/>
                  <a:ea typeface="Fira Sans Extra Condensed Medium"/>
                  <a:cs typeface="Times New Roman" panose="02020603050405020304" pitchFamily="18" charset="0"/>
                  <a:sym typeface="Fira Sans Extra Condensed Medium"/>
                </a:rPr>
                <a:t>Мониторинг және қадағалау </a:t>
              </a:r>
              <a:r>
                <a:rPr lang="ru-RU" sz="1600" dirty="0">
                  <a:solidFill>
                    <a:srgbClr val="005A51"/>
                  </a:solidFill>
                  <a:latin typeface="Times New Roman" panose="02020603050405020304" pitchFamily="18" charset="0"/>
                  <a:ea typeface="Fira Sans"/>
                  <a:cs typeface="Times New Roman" panose="02020603050405020304" pitchFamily="18" charset="0"/>
                  <a:sym typeface="Fira Sans"/>
                </a:rPr>
                <a:t>жүйелерін пайдалану себептері: Бақылау (ықтимал қылмыскерлер / террористер)</a:t>
              </a:r>
            </a:p>
            <a:p>
              <a:pPr algn="just"/>
              <a:r>
                <a:rPr lang="ru-RU" sz="1600" dirty="0">
                  <a:solidFill>
                    <a:srgbClr val="005A51"/>
                  </a:solidFill>
                  <a:latin typeface="Times New Roman" panose="02020603050405020304" pitchFamily="18" charset="0"/>
                  <a:ea typeface="Fira Sans"/>
                  <a:cs typeface="Times New Roman" panose="02020603050405020304" pitchFamily="18" charset="0"/>
                  <a:sym typeface="Fira Sans"/>
                </a:rPr>
                <a:t>Босатылған тұтқындарды олардың келісілген жерде болуын қамтамасыз ету үшін қадағалау. Клиенттердің сатып алу үлгілерін қадағалау.</a:t>
              </a:r>
              <a:endParaRPr lang="en-US" sz="16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2247" name="Google Shape;2247;p40"/>
            <p:cNvSpPr txBox="1"/>
            <p:nvPr/>
          </p:nvSpPr>
          <p:spPr>
            <a:xfrm>
              <a:off x="5531203" y="3752488"/>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04</a:t>
              </a:r>
              <a:endParaRPr sz="2267">
                <a:latin typeface="Fira Sans Extra Condensed Medium"/>
                <a:ea typeface="Fira Sans Extra Condensed Medium"/>
                <a:cs typeface="Fira Sans Extra Condensed Medium"/>
                <a:sym typeface="Fira Sans Extra Condensed Medium"/>
              </a:endParaRPr>
            </a:p>
          </p:txBody>
        </p:sp>
        <p:sp>
          <p:nvSpPr>
            <p:cNvPr id="2248" name="Google Shape;2248;p40"/>
            <p:cNvSpPr/>
            <p:nvPr/>
          </p:nvSpPr>
          <p:spPr>
            <a:xfrm>
              <a:off x="3866951" y="3816841"/>
              <a:ext cx="1650600" cy="301200"/>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endParaRPr lang="en-US"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a:p>
              <a:pPr algn="ctr">
                <a:buClr>
                  <a:srgbClr val="000000"/>
                </a:buClr>
                <a:buSzPts val="1100"/>
              </a:pPr>
              <a:r>
                <a:rPr lang="ru-RU"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Мониторинг және қадағалау жүйелері</a:t>
              </a:r>
              <a:endParaRPr lang="en-US"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2252" name="Google Shape;2252;p40"/>
          <p:cNvGrpSpPr/>
          <p:nvPr/>
        </p:nvGrpSpPr>
        <p:grpSpPr>
          <a:xfrm>
            <a:off x="261935" y="4044108"/>
            <a:ext cx="7787891" cy="2064593"/>
            <a:chOff x="196452" y="2963388"/>
            <a:chExt cx="5840918" cy="1548445"/>
          </a:xfrm>
        </p:grpSpPr>
        <p:sp>
          <p:nvSpPr>
            <p:cNvPr id="2253" name="Google Shape;2253;p40"/>
            <p:cNvSpPr/>
            <p:nvPr/>
          </p:nvSpPr>
          <p:spPr>
            <a:xfrm>
              <a:off x="3236247" y="2963388"/>
              <a:ext cx="2801123" cy="959123"/>
            </a:xfrm>
            <a:custGeom>
              <a:avLst/>
              <a:gdLst/>
              <a:ahLst/>
              <a:cxnLst/>
              <a:rect l="l" t="t" r="r" b="b"/>
              <a:pathLst>
                <a:path w="200259" h="68570" extrusionOk="0">
                  <a:moveTo>
                    <a:pt x="34337" y="0"/>
                  </a:moveTo>
                  <a:cubicBezTo>
                    <a:pt x="34337" y="18933"/>
                    <a:pt x="18932" y="34197"/>
                    <a:pt x="0" y="34197"/>
                  </a:cubicBezTo>
                  <a:lnTo>
                    <a:pt x="0" y="45410"/>
                  </a:lnTo>
                  <a:lnTo>
                    <a:pt x="8593" y="45410"/>
                  </a:lnTo>
                  <a:lnTo>
                    <a:pt x="8593" y="57496"/>
                  </a:lnTo>
                  <a:lnTo>
                    <a:pt x="4960" y="57496"/>
                  </a:lnTo>
                  <a:lnTo>
                    <a:pt x="14706" y="68569"/>
                  </a:lnTo>
                  <a:lnTo>
                    <a:pt x="24452" y="57496"/>
                  </a:lnTo>
                  <a:lnTo>
                    <a:pt x="20819" y="57496"/>
                  </a:lnTo>
                  <a:lnTo>
                    <a:pt x="20819" y="45410"/>
                  </a:lnTo>
                  <a:lnTo>
                    <a:pt x="200258" y="45410"/>
                  </a:lnTo>
                  <a:lnTo>
                    <a:pt x="200258"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54" name="Google Shape;2254;p40"/>
            <p:cNvSpPr/>
            <p:nvPr/>
          </p:nvSpPr>
          <p:spPr>
            <a:xfrm>
              <a:off x="3171440" y="2987333"/>
              <a:ext cx="2801123" cy="959123"/>
            </a:xfrm>
            <a:custGeom>
              <a:avLst/>
              <a:gdLst/>
              <a:ahLst/>
              <a:cxnLst/>
              <a:rect l="l" t="t" r="r" b="b"/>
              <a:pathLst>
                <a:path w="200259" h="68570" extrusionOk="0">
                  <a:moveTo>
                    <a:pt x="34337" y="1"/>
                  </a:moveTo>
                  <a:cubicBezTo>
                    <a:pt x="34337" y="18933"/>
                    <a:pt x="18932" y="34198"/>
                    <a:pt x="0" y="34198"/>
                  </a:cubicBezTo>
                  <a:lnTo>
                    <a:pt x="0" y="45411"/>
                  </a:lnTo>
                  <a:lnTo>
                    <a:pt x="8593" y="45411"/>
                  </a:lnTo>
                  <a:lnTo>
                    <a:pt x="8593" y="57497"/>
                  </a:lnTo>
                  <a:lnTo>
                    <a:pt x="4960" y="57497"/>
                  </a:lnTo>
                  <a:lnTo>
                    <a:pt x="14706" y="68570"/>
                  </a:lnTo>
                  <a:lnTo>
                    <a:pt x="24452" y="57497"/>
                  </a:lnTo>
                  <a:lnTo>
                    <a:pt x="20819" y="57497"/>
                  </a:lnTo>
                  <a:lnTo>
                    <a:pt x="20819" y="45411"/>
                  </a:lnTo>
                  <a:lnTo>
                    <a:pt x="200258" y="45411"/>
                  </a:lnTo>
                  <a:lnTo>
                    <a:pt x="200258" y="1"/>
                  </a:lnTo>
                  <a:close/>
                </a:path>
              </a:pathLst>
            </a:custGeom>
            <a:solidFill>
              <a:srgbClr val="7B1E7A"/>
            </a:solidFill>
            <a:ln>
              <a:noFill/>
            </a:ln>
          </p:spPr>
          <p:txBody>
            <a:bodyPr spcFirstLastPara="1" wrap="square" lIns="121900" tIns="121900" rIns="121900" bIns="121900" anchor="ctr" anchorCtr="0">
              <a:noAutofit/>
            </a:bodyPr>
            <a:lstStyle/>
            <a:p>
              <a:endParaRPr sz="2400"/>
            </a:p>
          </p:txBody>
        </p:sp>
        <p:sp>
          <p:nvSpPr>
            <p:cNvPr id="2255" name="Google Shape;2255;p40"/>
            <p:cNvSpPr/>
            <p:nvPr/>
          </p:nvSpPr>
          <p:spPr>
            <a:xfrm>
              <a:off x="3171440" y="2987333"/>
              <a:ext cx="450006" cy="448062"/>
            </a:xfrm>
            <a:custGeom>
              <a:avLst/>
              <a:gdLst/>
              <a:ahLst/>
              <a:cxnLst/>
              <a:rect l="l" t="t" r="r" b="b"/>
              <a:pathLst>
                <a:path w="32172" h="32033" extrusionOk="0">
                  <a:moveTo>
                    <a:pt x="0" y="1"/>
                  </a:moveTo>
                  <a:lnTo>
                    <a:pt x="0" y="32032"/>
                  </a:lnTo>
                  <a:cubicBezTo>
                    <a:pt x="17745" y="32032"/>
                    <a:pt x="32171" y="17745"/>
                    <a:pt x="321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56" name="Google Shape;2256;p40"/>
            <p:cNvSpPr/>
            <p:nvPr/>
          </p:nvSpPr>
          <p:spPr>
            <a:xfrm>
              <a:off x="5315388" y="3128047"/>
              <a:ext cx="376222" cy="376236"/>
            </a:xfrm>
            <a:custGeom>
              <a:avLst/>
              <a:gdLst/>
              <a:ahLst/>
              <a:cxnLst/>
              <a:rect l="l" t="t" r="r" b="b"/>
              <a:pathLst>
                <a:path w="26897" h="26898" extrusionOk="0">
                  <a:moveTo>
                    <a:pt x="13379" y="1"/>
                  </a:moveTo>
                  <a:cubicBezTo>
                    <a:pt x="5938" y="1"/>
                    <a:pt x="0" y="5939"/>
                    <a:pt x="0" y="13379"/>
                  </a:cubicBezTo>
                  <a:cubicBezTo>
                    <a:pt x="0" y="20784"/>
                    <a:pt x="5938" y="26897"/>
                    <a:pt x="13379" y="26897"/>
                  </a:cubicBezTo>
                  <a:cubicBezTo>
                    <a:pt x="20784" y="26897"/>
                    <a:pt x="26897" y="20784"/>
                    <a:pt x="26897" y="13379"/>
                  </a:cubicBezTo>
                  <a:cubicBezTo>
                    <a:pt x="26897" y="5939"/>
                    <a:pt x="20784" y="1"/>
                    <a:pt x="133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57" name="Google Shape;2257;p40"/>
            <p:cNvSpPr txBox="1"/>
            <p:nvPr/>
          </p:nvSpPr>
          <p:spPr>
            <a:xfrm>
              <a:off x="196452" y="3429951"/>
              <a:ext cx="2925932" cy="1081882"/>
            </a:xfrm>
            <a:prstGeom prst="rect">
              <a:avLst/>
            </a:prstGeom>
            <a:noFill/>
            <a:ln>
              <a:noFill/>
            </a:ln>
          </p:spPr>
          <p:txBody>
            <a:bodyPr spcFirstLastPara="1" wrap="square" lIns="121900" tIns="121900" rIns="121900" bIns="121900" anchor="ctr" anchorCtr="0">
              <a:noAutofit/>
            </a:bodyPr>
            <a:lstStyle/>
            <a:p>
              <a:pPr algn="just"/>
              <a:r>
                <a:rPr lang="en-US" sz="1467" dirty="0">
                  <a:solidFill>
                    <a:srgbClr val="005A51"/>
                  </a:solidFill>
                  <a:latin typeface="Times New Roman" panose="02020603050405020304" pitchFamily="18" charset="0"/>
                  <a:ea typeface="Fira Sans"/>
                  <a:cs typeface="Times New Roman" panose="02020603050405020304" pitchFamily="18" charset="0"/>
                  <a:sym typeface="Fira Sans"/>
                </a:rPr>
                <a:t>POS (</a:t>
              </a:r>
              <a:r>
                <a:rPr lang="ru-RU" sz="1467" dirty="0">
                  <a:solidFill>
                    <a:srgbClr val="005A51"/>
                  </a:solidFill>
                  <a:latin typeface="Times New Roman" panose="02020603050405020304" pitchFamily="18" charset="0"/>
                  <a:ea typeface="Fira Sans"/>
                  <a:cs typeface="Times New Roman" panose="02020603050405020304" pitchFamily="18" charset="0"/>
                  <a:sym typeface="Fira Sans"/>
                </a:rPr>
                <a:t>сату нүктесі) - бұл транзакция жасалатын орын. Клиенттер қолма-қол ақшамен немесе дебеттік/ несиелік карталарымен төлей алады. Тауарлы-материалдық қорларды бақылау жүйелері сауда орталығынан тауарларды сатып алу кезінде тауарлық-материалдық құндылықтар туралы жазбаларды автоматты түрде жаңарта алады. </a:t>
              </a:r>
              <a:r>
                <a:rPr lang="en-US" sz="1467" dirty="0">
                  <a:solidFill>
                    <a:srgbClr val="005A51"/>
                  </a:solidFill>
                  <a:latin typeface="Times New Roman" panose="02020603050405020304" pitchFamily="18" charset="0"/>
                  <a:ea typeface="Fira Sans"/>
                  <a:cs typeface="Times New Roman" panose="02020603050405020304" pitchFamily="18" charset="0"/>
                  <a:sym typeface="Fira Sans"/>
                </a:rPr>
                <a:t>EFTPOS (</a:t>
              </a:r>
              <a:r>
                <a:rPr lang="ru-RU" sz="1467" dirty="0">
                  <a:solidFill>
                    <a:srgbClr val="005A51"/>
                  </a:solidFill>
                  <a:latin typeface="Times New Roman" panose="02020603050405020304" pitchFamily="18" charset="0"/>
                  <a:ea typeface="Fira Sans"/>
                  <a:cs typeface="Times New Roman" panose="02020603050405020304" pitchFamily="18" charset="0"/>
                  <a:sym typeface="Fira Sans"/>
                </a:rPr>
                <a:t>электрондық ақша аударымдарын сату нүктесі) - бұл клиент транзакцияны аяқтау үшін картаны пайдаланған кезде қолданылады.</a:t>
              </a:r>
              <a:endParaRPr lang="en-US" sz="1467"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2258" name="Google Shape;2258;p40"/>
            <p:cNvSpPr txBox="1"/>
            <p:nvPr/>
          </p:nvSpPr>
          <p:spPr>
            <a:xfrm>
              <a:off x="3097566" y="2990488"/>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03</a:t>
              </a:r>
              <a:endParaRPr sz="2267">
                <a:latin typeface="Fira Sans Extra Condensed Medium"/>
                <a:ea typeface="Fira Sans Extra Condensed Medium"/>
                <a:cs typeface="Fira Sans Extra Condensed Medium"/>
                <a:sym typeface="Fira Sans Extra Condensed Medium"/>
              </a:endParaRPr>
            </a:p>
          </p:txBody>
        </p:sp>
        <p:sp>
          <p:nvSpPr>
            <p:cNvPr id="2259" name="Google Shape;2259;p40"/>
            <p:cNvSpPr/>
            <p:nvPr/>
          </p:nvSpPr>
          <p:spPr>
            <a:xfrm>
              <a:off x="3643114" y="3162814"/>
              <a:ext cx="1650600" cy="301200"/>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r>
                <a:rPr lang="ru-RU"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Тану жүйелері</a:t>
              </a:r>
              <a:endParaRPr lang="en-US"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2263" name="Google Shape;2263;p40"/>
          <p:cNvGrpSpPr/>
          <p:nvPr/>
        </p:nvGrpSpPr>
        <p:grpSpPr>
          <a:xfrm>
            <a:off x="4224764" y="779487"/>
            <a:ext cx="7944365" cy="3523263"/>
            <a:chOff x="3154947" y="568672"/>
            <a:chExt cx="5958274" cy="2642447"/>
          </a:xfrm>
        </p:grpSpPr>
        <p:sp>
          <p:nvSpPr>
            <p:cNvPr id="2264" name="Google Shape;2264;p40"/>
            <p:cNvSpPr/>
            <p:nvPr/>
          </p:nvSpPr>
          <p:spPr>
            <a:xfrm>
              <a:off x="3171440" y="2254444"/>
              <a:ext cx="2801123" cy="956675"/>
            </a:xfrm>
            <a:custGeom>
              <a:avLst/>
              <a:gdLst/>
              <a:ahLst/>
              <a:cxnLst/>
              <a:rect l="l" t="t" r="r" b="b"/>
              <a:pathLst>
                <a:path w="200259" h="68395" extrusionOk="0">
                  <a:moveTo>
                    <a:pt x="0" y="0"/>
                  </a:moveTo>
                  <a:lnTo>
                    <a:pt x="0" y="45410"/>
                  </a:lnTo>
                  <a:lnTo>
                    <a:pt x="179474" y="45410"/>
                  </a:lnTo>
                  <a:lnTo>
                    <a:pt x="179474" y="57496"/>
                  </a:lnTo>
                  <a:lnTo>
                    <a:pt x="175807" y="57496"/>
                  </a:lnTo>
                  <a:lnTo>
                    <a:pt x="185587" y="68395"/>
                  </a:lnTo>
                  <a:lnTo>
                    <a:pt x="195333" y="57496"/>
                  </a:lnTo>
                  <a:lnTo>
                    <a:pt x="191700" y="57496"/>
                  </a:lnTo>
                  <a:lnTo>
                    <a:pt x="191700" y="45410"/>
                  </a:lnTo>
                  <a:lnTo>
                    <a:pt x="200258" y="45410"/>
                  </a:lnTo>
                  <a:lnTo>
                    <a:pt x="200258" y="34198"/>
                  </a:lnTo>
                  <a:cubicBezTo>
                    <a:pt x="181361" y="34198"/>
                    <a:pt x="165921" y="18933"/>
                    <a:pt x="1659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65" name="Google Shape;2265;p40"/>
            <p:cNvSpPr/>
            <p:nvPr/>
          </p:nvSpPr>
          <p:spPr>
            <a:xfrm>
              <a:off x="3154947" y="2155729"/>
              <a:ext cx="2801123" cy="956689"/>
            </a:xfrm>
            <a:custGeom>
              <a:avLst/>
              <a:gdLst/>
              <a:ahLst/>
              <a:cxnLst/>
              <a:rect l="l" t="t" r="r" b="b"/>
              <a:pathLst>
                <a:path w="200259" h="68396" extrusionOk="0">
                  <a:moveTo>
                    <a:pt x="0" y="1"/>
                  </a:moveTo>
                  <a:lnTo>
                    <a:pt x="0" y="45411"/>
                  </a:lnTo>
                  <a:lnTo>
                    <a:pt x="179474" y="45411"/>
                  </a:lnTo>
                  <a:lnTo>
                    <a:pt x="179474" y="57497"/>
                  </a:lnTo>
                  <a:lnTo>
                    <a:pt x="175807" y="57497"/>
                  </a:lnTo>
                  <a:lnTo>
                    <a:pt x="185587" y="68395"/>
                  </a:lnTo>
                  <a:lnTo>
                    <a:pt x="195333" y="57497"/>
                  </a:lnTo>
                  <a:lnTo>
                    <a:pt x="191700" y="57497"/>
                  </a:lnTo>
                  <a:lnTo>
                    <a:pt x="191700" y="45411"/>
                  </a:lnTo>
                  <a:lnTo>
                    <a:pt x="200258" y="45411"/>
                  </a:lnTo>
                  <a:lnTo>
                    <a:pt x="200258" y="34198"/>
                  </a:lnTo>
                  <a:cubicBezTo>
                    <a:pt x="181361" y="34198"/>
                    <a:pt x="165921" y="18933"/>
                    <a:pt x="165921" y="1"/>
                  </a:cubicBezTo>
                  <a:close/>
                </a:path>
              </a:pathLst>
            </a:custGeom>
            <a:solidFill>
              <a:srgbClr val="B33F62"/>
            </a:solidFill>
            <a:ln>
              <a:noFill/>
            </a:ln>
          </p:spPr>
          <p:txBody>
            <a:bodyPr spcFirstLastPara="1" wrap="square" lIns="121900" tIns="121900" rIns="121900" bIns="121900" anchor="ctr" anchorCtr="0">
              <a:noAutofit/>
            </a:bodyPr>
            <a:lstStyle/>
            <a:p>
              <a:endParaRPr sz="2400"/>
            </a:p>
          </p:txBody>
        </p:sp>
        <p:sp>
          <p:nvSpPr>
            <p:cNvPr id="2266" name="Google Shape;2266;p40"/>
            <p:cNvSpPr/>
            <p:nvPr/>
          </p:nvSpPr>
          <p:spPr>
            <a:xfrm>
              <a:off x="5523032" y="2230007"/>
              <a:ext cx="449530" cy="448062"/>
            </a:xfrm>
            <a:custGeom>
              <a:avLst/>
              <a:gdLst/>
              <a:ahLst/>
              <a:cxnLst/>
              <a:rect l="l" t="t" r="r" b="b"/>
              <a:pathLst>
                <a:path w="32138" h="32033" extrusionOk="0">
                  <a:moveTo>
                    <a:pt x="1" y="1"/>
                  </a:moveTo>
                  <a:cubicBezTo>
                    <a:pt x="1" y="17606"/>
                    <a:pt x="14392" y="32032"/>
                    <a:pt x="32137" y="32032"/>
                  </a:cubicBezTo>
                  <a:lnTo>
                    <a:pt x="32137"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7" name="Google Shape;2267;p40"/>
            <p:cNvSpPr/>
            <p:nvPr/>
          </p:nvSpPr>
          <p:spPr>
            <a:xfrm>
              <a:off x="3474857" y="2380499"/>
              <a:ext cx="376711" cy="376725"/>
            </a:xfrm>
            <a:custGeom>
              <a:avLst/>
              <a:gdLst/>
              <a:ahLst/>
              <a:cxnLst/>
              <a:rect l="l" t="t" r="r" b="b"/>
              <a:pathLst>
                <a:path w="26932" h="26933" extrusionOk="0">
                  <a:moveTo>
                    <a:pt x="13378" y="0"/>
                  </a:moveTo>
                  <a:cubicBezTo>
                    <a:pt x="5973" y="0"/>
                    <a:pt x="0" y="5974"/>
                    <a:pt x="0" y="13414"/>
                  </a:cubicBezTo>
                  <a:cubicBezTo>
                    <a:pt x="0" y="20819"/>
                    <a:pt x="5973" y="26932"/>
                    <a:pt x="13378" y="26932"/>
                  </a:cubicBezTo>
                  <a:cubicBezTo>
                    <a:pt x="20819" y="26932"/>
                    <a:pt x="26932" y="20819"/>
                    <a:pt x="26932" y="13414"/>
                  </a:cubicBezTo>
                  <a:cubicBezTo>
                    <a:pt x="26932" y="5974"/>
                    <a:pt x="20819" y="0"/>
                    <a:pt x="13378"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68" name="Google Shape;2268;p40"/>
            <p:cNvSpPr txBox="1"/>
            <p:nvPr/>
          </p:nvSpPr>
          <p:spPr>
            <a:xfrm>
              <a:off x="6107808" y="568672"/>
              <a:ext cx="3005413" cy="885989"/>
            </a:xfrm>
            <a:prstGeom prst="rect">
              <a:avLst/>
            </a:prstGeom>
            <a:noFill/>
            <a:ln>
              <a:noFill/>
            </a:ln>
          </p:spPr>
          <p:txBody>
            <a:bodyPr spcFirstLastPara="1" wrap="square" lIns="121900" tIns="121900" rIns="121900" bIns="121900" anchor="ctr" anchorCtr="0">
              <a:noAutofit/>
            </a:bodyPr>
            <a:lstStyle/>
            <a:p>
              <a:pPr algn="just"/>
              <a:r>
                <a:rPr lang="ru-RU" sz="1600" dirty="0">
                  <a:solidFill>
                    <a:srgbClr val="005A51"/>
                  </a:solidFill>
                  <a:latin typeface="Times New Roman" panose="02020603050405020304" pitchFamily="18" charset="0"/>
                  <a:ea typeface="Fira Sans"/>
                  <a:cs typeface="Times New Roman" panose="02020603050405020304" pitchFamily="18" charset="0"/>
                  <a:sym typeface="Fira Sans"/>
                </a:rPr>
                <a:t>Тану жүйелері деректерді компьютерлік жүйеге тікелей енгізу үшін қолданылады. Тану жүйелері қолмен жұмыс жасайтын әдістермен салыстырғанда компьютерлік жүйеге деректерді енгізудің дәлірек және жылдам әдісі болып табылады.</a:t>
              </a:r>
              <a:endParaRPr lang="en-US" sz="16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2269" name="Google Shape;2269;p40"/>
            <p:cNvSpPr txBox="1"/>
            <p:nvPr/>
          </p:nvSpPr>
          <p:spPr>
            <a:xfrm>
              <a:off x="5531203" y="2228488"/>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02</a:t>
              </a:r>
              <a:endParaRPr sz="2267">
                <a:latin typeface="Fira Sans Extra Condensed Medium"/>
                <a:ea typeface="Fira Sans Extra Condensed Medium"/>
                <a:cs typeface="Fira Sans Extra Condensed Medium"/>
                <a:sym typeface="Fira Sans Extra Condensed Medium"/>
              </a:endParaRPr>
            </a:p>
          </p:txBody>
        </p:sp>
        <p:sp>
          <p:nvSpPr>
            <p:cNvPr id="2270" name="Google Shape;2270;p40"/>
            <p:cNvSpPr/>
            <p:nvPr/>
          </p:nvSpPr>
          <p:spPr>
            <a:xfrm>
              <a:off x="3757291" y="2200124"/>
              <a:ext cx="1650600" cy="477451"/>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r>
                <a:rPr lang="ru-RU" dirty="0" err="1" smtClean="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Бөлшек</a:t>
              </a:r>
              <a:r>
                <a:rPr lang="ru-RU" dirty="0" smtClean="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 </a:t>
              </a:r>
              <a:r>
                <a:rPr lang="ru-RU" dirty="0" err="1">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сауда</a:t>
              </a:r>
              <a:r>
                <a:rPr lang="ru-RU"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 </a:t>
              </a:r>
              <a:r>
                <a:rPr lang="ru-RU" dirty="0" err="1" smtClean="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саласындағы</a:t>
              </a:r>
              <a:r>
                <a:rPr lang="ru-RU" dirty="0" smtClean="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 </a:t>
              </a:r>
              <a:r>
                <a:rPr lang="ru-RU"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компьютерлер</a:t>
              </a:r>
              <a:endParaRPr lang="en-US"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2271" name="Google Shape;2271;p40"/>
            <p:cNvSpPr/>
            <p:nvPr/>
          </p:nvSpPr>
          <p:spPr>
            <a:xfrm>
              <a:off x="3554671" y="2491334"/>
              <a:ext cx="217083" cy="155055"/>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272" name="Google Shape;2272;p40"/>
          <p:cNvGrpSpPr/>
          <p:nvPr/>
        </p:nvGrpSpPr>
        <p:grpSpPr>
          <a:xfrm>
            <a:off x="250631" y="618771"/>
            <a:ext cx="7737797" cy="2555228"/>
            <a:chOff x="169215" y="539820"/>
            <a:chExt cx="5803348" cy="1916421"/>
          </a:xfrm>
        </p:grpSpPr>
        <p:sp>
          <p:nvSpPr>
            <p:cNvPr id="2273" name="Google Shape;2273;p40"/>
            <p:cNvSpPr/>
            <p:nvPr/>
          </p:nvSpPr>
          <p:spPr>
            <a:xfrm>
              <a:off x="3171440" y="1497118"/>
              <a:ext cx="2801123" cy="959123"/>
            </a:xfrm>
            <a:custGeom>
              <a:avLst/>
              <a:gdLst/>
              <a:ahLst/>
              <a:cxnLst/>
              <a:rect l="l" t="t" r="r" b="b"/>
              <a:pathLst>
                <a:path w="200259" h="68570" extrusionOk="0">
                  <a:moveTo>
                    <a:pt x="34337" y="1"/>
                  </a:moveTo>
                  <a:cubicBezTo>
                    <a:pt x="34337" y="18933"/>
                    <a:pt x="18932" y="34198"/>
                    <a:pt x="0" y="34198"/>
                  </a:cubicBezTo>
                  <a:lnTo>
                    <a:pt x="0" y="45411"/>
                  </a:lnTo>
                  <a:lnTo>
                    <a:pt x="8593" y="45411"/>
                  </a:lnTo>
                  <a:lnTo>
                    <a:pt x="8593" y="57497"/>
                  </a:lnTo>
                  <a:lnTo>
                    <a:pt x="4960" y="57497"/>
                  </a:lnTo>
                  <a:lnTo>
                    <a:pt x="14706" y="68570"/>
                  </a:lnTo>
                  <a:lnTo>
                    <a:pt x="24452" y="57497"/>
                  </a:lnTo>
                  <a:lnTo>
                    <a:pt x="20819" y="57497"/>
                  </a:lnTo>
                  <a:lnTo>
                    <a:pt x="20819" y="45411"/>
                  </a:lnTo>
                  <a:lnTo>
                    <a:pt x="200258" y="45411"/>
                  </a:lnTo>
                  <a:cubicBezTo>
                    <a:pt x="200258" y="20365"/>
                    <a:pt x="179893" y="1"/>
                    <a:pt x="15470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74" name="Google Shape;2274;p40"/>
            <p:cNvSpPr/>
            <p:nvPr/>
          </p:nvSpPr>
          <p:spPr>
            <a:xfrm>
              <a:off x="3171440" y="1472696"/>
              <a:ext cx="2801123" cy="959123"/>
            </a:xfrm>
            <a:custGeom>
              <a:avLst/>
              <a:gdLst/>
              <a:ahLst/>
              <a:cxnLst/>
              <a:rect l="l" t="t" r="r" b="b"/>
              <a:pathLst>
                <a:path w="200259" h="68570" extrusionOk="0">
                  <a:moveTo>
                    <a:pt x="34337" y="0"/>
                  </a:moveTo>
                  <a:cubicBezTo>
                    <a:pt x="34337" y="18933"/>
                    <a:pt x="18932" y="34197"/>
                    <a:pt x="0" y="34197"/>
                  </a:cubicBezTo>
                  <a:lnTo>
                    <a:pt x="0" y="45410"/>
                  </a:lnTo>
                  <a:lnTo>
                    <a:pt x="8593" y="45410"/>
                  </a:lnTo>
                  <a:lnTo>
                    <a:pt x="8593" y="57496"/>
                  </a:lnTo>
                  <a:lnTo>
                    <a:pt x="4960" y="57496"/>
                  </a:lnTo>
                  <a:lnTo>
                    <a:pt x="14706" y="68569"/>
                  </a:lnTo>
                  <a:lnTo>
                    <a:pt x="24452" y="57496"/>
                  </a:lnTo>
                  <a:lnTo>
                    <a:pt x="20819" y="57496"/>
                  </a:lnTo>
                  <a:lnTo>
                    <a:pt x="20819" y="45410"/>
                  </a:lnTo>
                  <a:lnTo>
                    <a:pt x="200258" y="45410"/>
                  </a:lnTo>
                  <a:cubicBezTo>
                    <a:pt x="200258" y="20365"/>
                    <a:pt x="179893" y="0"/>
                    <a:pt x="154708" y="0"/>
                  </a:cubicBezTo>
                  <a:close/>
                </a:path>
              </a:pathLst>
            </a:custGeom>
            <a:solidFill>
              <a:srgbClr val="F9564F"/>
            </a:solidFill>
            <a:ln>
              <a:noFill/>
            </a:ln>
          </p:spPr>
          <p:txBody>
            <a:bodyPr spcFirstLastPara="1" wrap="square" lIns="121900" tIns="121900" rIns="121900" bIns="121900" anchor="ctr" anchorCtr="0">
              <a:noAutofit/>
            </a:bodyPr>
            <a:lstStyle/>
            <a:p>
              <a:endParaRPr sz="2400"/>
            </a:p>
          </p:txBody>
        </p:sp>
        <p:sp>
          <p:nvSpPr>
            <p:cNvPr id="2275" name="Google Shape;2275;p40"/>
            <p:cNvSpPr/>
            <p:nvPr/>
          </p:nvSpPr>
          <p:spPr>
            <a:xfrm>
              <a:off x="3171440" y="1472696"/>
              <a:ext cx="450006" cy="448048"/>
            </a:xfrm>
            <a:custGeom>
              <a:avLst/>
              <a:gdLst/>
              <a:ahLst/>
              <a:cxnLst/>
              <a:rect l="l" t="t" r="r" b="b"/>
              <a:pathLst>
                <a:path w="32172" h="32032" extrusionOk="0">
                  <a:moveTo>
                    <a:pt x="0" y="0"/>
                  </a:moveTo>
                  <a:lnTo>
                    <a:pt x="0" y="32032"/>
                  </a:lnTo>
                  <a:cubicBezTo>
                    <a:pt x="17745" y="32032"/>
                    <a:pt x="32171" y="17745"/>
                    <a:pt x="321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76" name="Google Shape;2276;p40"/>
            <p:cNvSpPr/>
            <p:nvPr/>
          </p:nvSpPr>
          <p:spPr>
            <a:xfrm>
              <a:off x="5315388" y="1615355"/>
              <a:ext cx="376222" cy="376725"/>
            </a:xfrm>
            <a:custGeom>
              <a:avLst/>
              <a:gdLst/>
              <a:ahLst/>
              <a:cxnLst/>
              <a:rect l="l" t="t" r="r" b="b"/>
              <a:pathLst>
                <a:path w="26897" h="26933" extrusionOk="0">
                  <a:moveTo>
                    <a:pt x="13379" y="1"/>
                  </a:moveTo>
                  <a:cubicBezTo>
                    <a:pt x="5938" y="1"/>
                    <a:pt x="0" y="5974"/>
                    <a:pt x="0" y="13379"/>
                  </a:cubicBezTo>
                  <a:cubicBezTo>
                    <a:pt x="0" y="20820"/>
                    <a:pt x="5938" y="26932"/>
                    <a:pt x="13379" y="26932"/>
                  </a:cubicBezTo>
                  <a:cubicBezTo>
                    <a:pt x="20784" y="26932"/>
                    <a:pt x="26897" y="20820"/>
                    <a:pt x="26897" y="13379"/>
                  </a:cubicBezTo>
                  <a:cubicBezTo>
                    <a:pt x="26897" y="5974"/>
                    <a:pt x="20784" y="1"/>
                    <a:pt x="133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77" name="Google Shape;2277;p40"/>
            <p:cNvSpPr txBox="1"/>
            <p:nvPr/>
          </p:nvSpPr>
          <p:spPr>
            <a:xfrm>
              <a:off x="169215" y="539820"/>
              <a:ext cx="2801122" cy="1180089"/>
            </a:xfrm>
            <a:prstGeom prst="rect">
              <a:avLst/>
            </a:prstGeom>
            <a:noFill/>
            <a:ln>
              <a:noFill/>
            </a:ln>
          </p:spPr>
          <p:txBody>
            <a:bodyPr spcFirstLastPara="1" wrap="square" lIns="121900" tIns="121900" rIns="121900" bIns="121900" anchor="ctr" anchorCtr="0">
              <a:noAutofit/>
            </a:bodyPr>
            <a:lstStyle/>
            <a:p>
              <a:pPr algn="just"/>
              <a:r>
                <a:rPr lang="ru-RU" sz="1600" dirty="0">
                  <a:solidFill>
                    <a:srgbClr val="005A51"/>
                  </a:solidFill>
                  <a:latin typeface="Times New Roman" panose="02020603050405020304" pitchFamily="18" charset="0"/>
                  <a:ea typeface="Fira Sans"/>
                  <a:cs typeface="Times New Roman" panose="02020603050405020304" pitchFamily="18" charset="0"/>
                  <a:sym typeface="Fira Sans"/>
                </a:rPr>
                <a:t>Сараптамалық жүйелер пайдаланушыға өз мәселелерінің шешімдерін табу үшін білім қорын сұрауға мүмкіндік беретін жүйе арқылы сарапшыны тартпай сараптамалық қорытындылар беру үшін пайдаланылады.</a:t>
              </a:r>
              <a:endParaRPr lang="en-US" sz="16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2278" name="Google Shape;2278;p40"/>
            <p:cNvSpPr txBox="1"/>
            <p:nvPr/>
          </p:nvSpPr>
          <p:spPr>
            <a:xfrm>
              <a:off x="3097566" y="1466488"/>
              <a:ext cx="515400" cy="391800"/>
            </a:xfrm>
            <a:prstGeom prst="rect">
              <a:avLst/>
            </a:prstGeom>
            <a:noFill/>
            <a:ln>
              <a:noFill/>
            </a:ln>
          </p:spPr>
          <p:txBody>
            <a:bodyPr spcFirstLastPara="1" wrap="square" lIns="121900" tIns="121900" rIns="121900" bIns="121900" anchor="ctr" anchorCtr="0">
              <a:noAutofit/>
            </a:bodyPr>
            <a:lstStyle/>
            <a:p>
              <a:pPr algn="ctr"/>
              <a:r>
                <a:rPr lang="en" sz="2267">
                  <a:latin typeface="Fira Sans Extra Condensed Medium"/>
                  <a:ea typeface="Fira Sans Extra Condensed Medium"/>
                  <a:cs typeface="Fira Sans Extra Condensed Medium"/>
                  <a:sym typeface="Fira Sans Extra Condensed Medium"/>
                </a:rPr>
                <a:t>01</a:t>
              </a:r>
              <a:endParaRPr sz="2267">
                <a:latin typeface="Fira Sans Extra Condensed Medium"/>
                <a:ea typeface="Fira Sans Extra Condensed Medium"/>
                <a:cs typeface="Fira Sans Extra Condensed Medium"/>
                <a:sym typeface="Fira Sans Extra Condensed Medium"/>
              </a:endParaRPr>
            </a:p>
          </p:txBody>
        </p:sp>
        <p:sp>
          <p:nvSpPr>
            <p:cNvPr id="2279" name="Google Shape;2279;p40"/>
            <p:cNvSpPr/>
            <p:nvPr/>
          </p:nvSpPr>
          <p:spPr>
            <a:xfrm>
              <a:off x="3551674" y="1658817"/>
              <a:ext cx="1874438" cy="277166"/>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r>
                <a:rPr lang="ru-RU"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Сараптамалық жүйелер</a:t>
              </a:r>
              <a:endParaRPr lang="en-US"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2280" name="Google Shape;2280;p40"/>
            <p:cNvSpPr/>
            <p:nvPr/>
          </p:nvSpPr>
          <p:spPr>
            <a:xfrm>
              <a:off x="5394957" y="1726190"/>
              <a:ext cx="217083" cy="155055"/>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 name="Google Shape;2271;p40">
            <a:extLst>
              <a:ext uri="{FF2B5EF4-FFF2-40B4-BE49-F238E27FC236}">
                <a16:creationId xmlns="" xmlns:a16="http://schemas.microsoft.com/office/drawing/2014/main" id="{638E489C-6C21-613A-CFF9-496B3B2FD6D9}"/>
              </a:ext>
            </a:extLst>
          </p:cNvPr>
          <p:cNvSpPr/>
          <p:nvPr/>
        </p:nvSpPr>
        <p:spPr>
          <a:xfrm>
            <a:off x="7195482" y="4341847"/>
            <a:ext cx="289444" cy="206740"/>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Google Shape;2271;p40">
            <a:extLst>
              <a:ext uri="{FF2B5EF4-FFF2-40B4-BE49-F238E27FC236}">
                <a16:creationId xmlns="" xmlns:a16="http://schemas.microsoft.com/office/drawing/2014/main" id="{CB1481AD-2940-DA60-3A59-87FB034AA1FF}"/>
              </a:ext>
            </a:extLst>
          </p:cNvPr>
          <p:cNvSpPr/>
          <p:nvPr/>
        </p:nvSpPr>
        <p:spPr>
          <a:xfrm>
            <a:off x="4759882" y="5313139"/>
            <a:ext cx="289444" cy="206740"/>
          </a:xfrm>
          <a:custGeom>
            <a:avLst/>
            <a:gdLst/>
            <a:ahLst/>
            <a:cxnLst/>
            <a:rect l="l" t="t" r="r" b="b"/>
            <a:pathLst>
              <a:path w="6456" h="4612" fill="none" extrusionOk="0">
                <a:moveTo>
                  <a:pt x="1" y="2767"/>
                </a:moveTo>
                <a:lnTo>
                  <a:pt x="1845" y="4611"/>
                </a:lnTo>
                <a:lnTo>
                  <a:pt x="6456" y="1"/>
                </a:lnTo>
              </a:path>
            </a:pathLst>
          </a:custGeom>
          <a:noFill/>
          <a:ln w="381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descr="https://avatars.mds.yandex.net/i?id=aec91fb4f25ae9f9f5c13528b3776ded_l-4593177-images-thumbs&amp;n=13">
            <a:extLst>
              <a:ext uri="{FF2B5EF4-FFF2-40B4-BE49-F238E27FC236}">
                <a16:creationId xmlns="" xmlns:a16="http://schemas.microsoft.com/office/drawing/2014/main" id="{BE18ADEC-8303-D6D2-7B07-DF3673DB6D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969" y="2265497"/>
            <a:ext cx="2198043" cy="1465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4" descr="https://avatars.mds.yandex.net/i?id=f382519344a69ccc4e41d36e91ac1830_l-4554202-images-thumbs&amp;n=13">
            <a:extLst>
              <a:ext uri="{FF2B5EF4-FFF2-40B4-BE49-F238E27FC236}">
                <a16:creationId xmlns="" xmlns:a16="http://schemas.microsoft.com/office/drawing/2014/main" id="{F09BAC3D-A50B-4D72-6928-9FE405BBA2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5995" y="2110767"/>
            <a:ext cx="3552843" cy="19943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1881278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grpSp>
        <p:nvGrpSpPr>
          <p:cNvPr id="1581" name="Google Shape;1581;p32"/>
          <p:cNvGrpSpPr/>
          <p:nvPr/>
        </p:nvGrpSpPr>
        <p:grpSpPr>
          <a:xfrm>
            <a:off x="572821" y="1684134"/>
            <a:ext cx="2741067" cy="3489733"/>
            <a:chOff x="461050" y="2169575"/>
            <a:chExt cx="2055800" cy="2617300"/>
          </a:xfrm>
        </p:grpSpPr>
        <p:sp>
          <p:nvSpPr>
            <p:cNvPr id="1582" name="Google Shape;1582;p32"/>
            <p:cNvSpPr/>
            <p:nvPr/>
          </p:nvSpPr>
          <p:spPr>
            <a:xfrm>
              <a:off x="461050" y="2246075"/>
              <a:ext cx="2020700" cy="2362525"/>
            </a:xfrm>
            <a:custGeom>
              <a:avLst/>
              <a:gdLst/>
              <a:ahLst/>
              <a:cxnLst/>
              <a:rect l="l" t="t" r="r" b="b"/>
              <a:pathLst>
                <a:path w="80828" h="94501" extrusionOk="0">
                  <a:moveTo>
                    <a:pt x="65639" y="1"/>
                  </a:moveTo>
                  <a:lnTo>
                    <a:pt x="0" y="12157"/>
                  </a:lnTo>
                  <a:lnTo>
                    <a:pt x="15217" y="94501"/>
                  </a:lnTo>
                  <a:lnTo>
                    <a:pt x="80827" y="82456"/>
                  </a:lnTo>
                  <a:lnTo>
                    <a:pt x="65639" y="1"/>
                  </a:lnTo>
                  <a:close/>
                </a:path>
              </a:pathLst>
            </a:custGeom>
            <a:solidFill>
              <a:srgbClr val="F9564F"/>
            </a:solidFill>
            <a:ln>
              <a:noFill/>
            </a:ln>
          </p:spPr>
          <p:txBody>
            <a:bodyPr spcFirstLastPara="1" wrap="square" lIns="121900" tIns="121900" rIns="121900" bIns="121900" anchor="ctr" anchorCtr="0">
              <a:noAutofit/>
            </a:bodyPr>
            <a:lstStyle/>
            <a:p>
              <a:endParaRPr sz="1467"/>
            </a:p>
          </p:txBody>
        </p:sp>
        <p:sp>
          <p:nvSpPr>
            <p:cNvPr id="1583" name="Google Shape;1583;p32"/>
            <p:cNvSpPr/>
            <p:nvPr/>
          </p:nvSpPr>
          <p:spPr>
            <a:xfrm>
              <a:off x="563525" y="2342250"/>
              <a:ext cx="1757500" cy="1857150"/>
            </a:xfrm>
            <a:custGeom>
              <a:avLst/>
              <a:gdLst/>
              <a:ahLst/>
              <a:cxnLst/>
              <a:rect l="l" t="t" r="r" b="b"/>
              <a:pathLst>
                <a:path w="70300" h="74286" extrusionOk="0">
                  <a:moveTo>
                    <a:pt x="58620" y="0"/>
                  </a:moveTo>
                  <a:lnTo>
                    <a:pt x="0" y="10893"/>
                  </a:lnTo>
                  <a:lnTo>
                    <a:pt x="11707" y="74286"/>
                  </a:lnTo>
                  <a:lnTo>
                    <a:pt x="70299" y="63393"/>
                  </a:lnTo>
                  <a:lnTo>
                    <a:pt x="58620" y="0"/>
                  </a:lnTo>
                  <a:close/>
                </a:path>
              </a:pathLst>
            </a:custGeom>
            <a:solidFill>
              <a:schemeClr val="lt1"/>
            </a:solidFill>
            <a:ln>
              <a:noFill/>
            </a:ln>
          </p:spPr>
          <p:txBody>
            <a:bodyPr spcFirstLastPara="1" wrap="square" lIns="121900" tIns="121900" rIns="121900" bIns="121900" anchor="ctr" anchorCtr="0">
              <a:noAutofit/>
            </a:bodyPr>
            <a:lstStyle/>
            <a:p>
              <a:endParaRPr sz="1467"/>
            </a:p>
          </p:txBody>
        </p:sp>
        <p:sp>
          <p:nvSpPr>
            <p:cNvPr id="1584" name="Google Shape;1584;p32"/>
            <p:cNvSpPr/>
            <p:nvPr/>
          </p:nvSpPr>
          <p:spPr>
            <a:xfrm>
              <a:off x="1982731" y="3553475"/>
              <a:ext cx="363000" cy="363000"/>
            </a:xfrm>
            <a:prstGeom prst="ellipse">
              <a:avLst/>
            </a:prstGeom>
            <a:solidFill>
              <a:schemeClr val="lt1"/>
            </a:solidFill>
            <a:ln>
              <a:noFill/>
            </a:ln>
          </p:spPr>
          <p:txBody>
            <a:bodyPr spcFirstLastPara="1" wrap="square" lIns="121900" tIns="121900" rIns="121900" bIns="121900" anchor="ctr" anchorCtr="0">
              <a:noAutofit/>
            </a:bodyPr>
            <a:lstStyle/>
            <a:p>
              <a:endParaRPr sz="1467"/>
            </a:p>
          </p:txBody>
        </p:sp>
        <p:sp>
          <p:nvSpPr>
            <p:cNvPr id="1585" name="Google Shape;1585;p32"/>
            <p:cNvSpPr/>
            <p:nvPr/>
          </p:nvSpPr>
          <p:spPr>
            <a:xfrm>
              <a:off x="686350" y="2281175"/>
              <a:ext cx="1830500" cy="2505700"/>
            </a:xfrm>
            <a:custGeom>
              <a:avLst/>
              <a:gdLst/>
              <a:ahLst/>
              <a:cxnLst/>
              <a:rect l="l" t="t" r="r" b="b"/>
              <a:pathLst>
                <a:path w="73220" h="100228" extrusionOk="0">
                  <a:moveTo>
                    <a:pt x="58031" y="1"/>
                  </a:moveTo>
                  <a:lnTo>
                    <a:pt x="56852" y="225"/>
                  </a:lnTo>
                  <a:lnTo>
                    <a:pt x="57076" y="1629"/>
                  </a:lnTo>
                  <a:cubicBezTo>
                    <a:pt x="57441" y="1854"/>
                    <a:pt x="57778" y="2106"/>
                    <a:pt x="58143" y="2331"/>
                  </a:cubicBezTo>
                  <a:cubicBezTo>
                    <a:pt x="58241" y="2331"/>
                    <a:pt x="58339" y="2331"/>
                    <a:pt x="58362" y="2406"/>
                  </a:cubicBezTo>
                  <a:lnTo>
                    <a:pt x="58362" y="2406"/>
                  </a:lnTo>
                  <a:lnTo>
                    <a:pt x="58031" y="1"/>
                  </a:lnTo>
                  <a:close/>
                  <a:moveTo>
                    <a:pt x="58362" y="2406"/>
                  </a:moveTo>
                  <a:lnTo>
                    <a:pt x="58368" y="2443"/>
                  </a:lnTo>
                  <a:cubicBezTo>
                    <a:pt x="58368" y="2429"/>
                    <a:pt x="58366" y="2417"/>
                    <a:pt x="58362" y="2406"/>
                  </a:cubicBezTo>
                  <a:close/>
                  <a:moveTo>
                    <a:pt x="62579" y="11455"/>
                  </a:moveTo>
                  <a:cubicBezTo>
                    <a:pt x="62579" y="11471"/>
                    <a:pt x="62588" y="11485"/>
                    <a:pt x="62605" y="11497"/>
                  </a:cubicBezTo>
                  <a:lnTo>
                    <a:pt x="62605" y="11497"/>
                  </a:lnTo>
                  <a:cubicBezTo>
                    <a:pt x="62596" y="11483"/>
                    <a:pt x="62587" y="11469"/>
                    <a:pt x="62579" y="11455"/>
                  </a:cubicBezTo>
                  <a:close/>
                  <a:moveTo>
                    <a:pt x="65044" y="14368"/>
                  </a:moveTo>
                  <a:cubicBezTo>
                    <a:pt x="65046" y="14370"/>
                    <a:pt x="65048" y="14372"/>
                    <a:pt x="65049" y="14375"/>
                  </a:cubicBezTo>
                  <a:cubicBezTo>
                    <a:pt x="65048" y="14373"/>
                    <a:pt x="65046" y="14370"/>
                    <a:pt x="65044" y="14368"/>
                  </a:cubicBezTo>
                  <a:close/>
                  <a:moveTo>
                    <a:pt x="702" y="88071"/>
                  </a:moveTo>
                  <a:cubicBezTo>
                    <a:pt x="478" y="88071"/>
                    <a:pt x="225" y="88183"/>
                    <a:pt x="0" y="88183"/>
                  </a:cubicBezTo>
                  <a:cubicBezTo>
                    <a:pt x="1404" y="89250"/>
                    <a:pt x="3032" y="90064"/>
                    <a:pt x="4576" y="90879"/>
                  </a:cubicBezTo>
                  <a:cubicBezTo>
                    <a:pt x="5026" y="91244"/>
                    <a:pt x="5503" y="91468"/>
                    <a:pt x="5980" y="91805"/>
                  </a:cubicBezTo>
                  <a:lnTo>
                    <a:pt x="5840" y="91103"/>
                  </a:lnTo>
                  <a:cubicBezTo>
                    <a:pt x="4913" y="90542"/>
                    <a:pt x="3987" y="90064"/>
                    <a:pt x="3173" y="89475"/>
                  </a:cubicBezTo>
                  <a:cubicBezTo>
                    <a:pt x="2330" y="88998"/>
                    <a:pt x="1516" y="88661"/>
                    <a:pt x="702" y="88071"/>
                  </a:cubicBezTo>
                  <a:close/>
                  <a:moveTo>
                    <a:pt x="64684" y="7019"/>
                  </a:moveTo>
                  <a:cubicBezTo>
                    <a:pt x="64937" y="7244"/>
                    <a:pt x="65162" y="7469"/>
                    <a:pt x="65386" y="7721"/>
                  </a:cubicBezTo>
                  <a:lnTo>
                    <a:pt x="64937" y="7721"/>
                  </a:lnTo>
                  <a:cubicBezTo>
                    <a:pt x="64937" y="7721"/>
                    <a:pt x="65274" y="8283"/>
                    <a:pt x="65386" y="8423"/>
                  </a:cubicBezTo>
                  <a:cubicBezTo>
                    <a:pt x="65499" y="8535"/>
                    <a:pt x="65751" y="8648"/>
                    <a:pt x="65976" y="8760"/>
                  </a:cubicBezTo>
                  <a:cubicBezTo>
                    <a:pt x="65386" y="8648"/>
                    <a:pt x="64937" y="8648"/>
                    <a:pt x="64348" y="8535"/>
                  </a:cubicBezTo>
                  <a:lnTo>
                    <a:pt x="64348" y="8535"/>
                  </a:lnTo>
                  <a:cubicBezTo>
                    <a:pt x="64460" y="8648"/>
                    <a:pt x="64460" y="8760"/>
                    <a:pt x="64460" y="8872"/>
                  </a:cubicBezTo>
                  <a:cubicBezTo>
                    <a:pt x="64348" y="8872"/>
                    <a:pt x="64235" y="8985"/>
                    <a:pt x="64235" y="9125"/>
                  </a:cubicBezTo>
                  <a:cubicBezTo>
                    <a:pt x="64235" y="9237"/>
                    <a:pt x="64348" y="9350"/>
                    <a:pt x="64460" y="9350"/>
                  </a:cubicBezTo>
                  <a:cubicBezTo>
                    <a:pt x="64572" y="9462"/>
                    <a:pt x="64684" y="9574"/>
                    <a:pt x="64684" y="9686"/>
                  </a:cubicBezTo>
                  <a:cubicBezTo>
                    <a:pt x="63983" y="9462"/>
                    <a:pt x="63281" y="9237"/>
                    <a:pt x="62467" y="8872"/>
                  </a:cubicBezTo>
                  <a:lnTo>
                    <a:pt x="62467" y="8872"/>
                  </a:lnTo>
                  <a:cubicBezTo>
                    <a:pt x="62691" y="9462"/>
                    <a:pt x="63056" y="9827"/>
                    <a:pt x="63533" y="10051"/>
                  </a:cubicBezTo>
                  <a:cubicBezTo>
                    <a:pt x="63056" y="9939"/>
                    <a:pt x="62579" y="9686"/>
                    <a:pt x="62130" y="9462"/>
                  </a:cubicBezTo>
                  <a:lnTo>
                    <a:pt x="62130" y="9462"/>
                  </a:lnTo>
                  <a:cubicBezTo>
                    <a:pt x="62130" y="9686"/>
                    <a:pt x="62242" y="9939"/>
                    <a:pt x="62467" y="10164"/>
                  </a:cubicBezTo>
                  <a:cubicBezTo>
                    <a:pt x="62831" y="10641"/>
                    <a:pt x="63281" y="10978"/>
                    <a:pt x="63646" y="11455"/>
                  </a:cubicBezTo>
                  <a:cubicBezTo>
                    <a:pt x="63533" y="11455"/>
                    <a:pt x="63393" y="11343"/>
                    <a:pt x="63281" y="11343"/>
                  </a:cubicBezTo>
                  <a:cubicBezTo>
                    <a:pt x="63281" y="11231"/>
                    <a:pt x="63168" y="11231"/>
                    <a:pt x="63056" y="11231"/>
                  </a:cubicBezTo>
                  <a:lnTo>
                    <a:pt x="62944" y="11231"/>
                  </a:lnTo>
                  <a:cubicBezTo>
                    <a:pt x="62944" y="11343"/>
                    <a:pt x="63056" y="11455"/>
                    <a:pt x="63056" y="11680"/>
                  </a:cubicBezTo>
                  <a:cubicBezTo>
                    <a:pt x="63056" y="11583"/>
                    <a:pt x="62704" y="11570"/>
                    <a:pt x="62605" y="11497"/>
                  </a:cubicBezTo>
                  <a:lnTo>
                    <a:pt x="62605" y="11497"/>
                  </a:lnTo>
                  <a:cubicBezTo>
                    <a:pt x="62958" y="12063"/>
                    <a:pt x="63286" y="12501"/>
                    <a:pt x="63640" y="12964"/>
                  </a:cubicBezTo>
                  <a:lnTo>
                    <a:pt x="63640" y="12964"/>
                  </a:lnTo>
                  <a:cubicBezTo>
                    <a:pt x="63378" y="12627"/>
                    <a:pt x="62352" y="12155"/>
                    <a:pt x="61989" y="11932"/>
                  </a:cubicBezTo>
                  <a:cubicBezTo>
                    <a:pt x="61428" y="11567"/>
                    <a:pt x="60726" y="11455"/>
                    <a:pt x="60136" y="11090"/>
                  </a:cubicBezTo>
                  <a:cubicBezTo>
                    <a:pt x="59659" y="10866"/>
                    <a:pt x="59182" y="10529"/>
                    <a:pt x="58733" y="10276"/>
                  </a:cubicBezTo>
                  <a:lnTo>
                    <a:pt x="58733" y="10276"/>
                  </a:lnTo>
                  <a:lnTo>
                    <a:pt x="65386" y="46436"/>
                  </a:lnTo>
                  <a:lnTo>
                    <a:pt x="65499" y="46549"/>
                  </a:lnTo>
                  <a:cubicBezTo>
                    <a:pt x="66341" y="48430"/>
                    <a:pt x="66678" y="50283"/>
                    <a:pt x="66453" y="52164"/>
                  </a:cubicBezTo>
                  <a:lnTo>
                    <a:pt x="71815" y="81052"/>
                  </a:lnTo>
                  <a:lnTo>
                    <a:pt x="18726" y="90879"/>
                  </a:lnTo>
                  <a:cubicBezTo>
                    <a:pt x="19175" y="91103"/>
                    <a:pt x="19653" y="91356"/>
                    <a:pt x="20130" y="91581"/>
                  </a:cubicBezTo>
                  <a:cubicBezTo>
                    <a:pt x="20354" y="91693"/>
                    <a:pt x="20579" y="91805"/>
                    <a:pt x="20832" y="91946"/>
                  </a:cubicBezTo>
                  <a:cubicBezTo>
                    <a:pt x="20944" y="91946"/>
                    <a:pt x="21056" y="92058"/>
                    <a:pt x="21169" y="92058"/>
                  </a:cubicBezTo>
                  <a:lnTo>
                    <a:pt x="73219" y="82456"/>
                  </a:lnTo>
                  <a:lnTo>
                    <a:pt x="65864" y="42815"/>
                  </a:lnTo>
                  <a:lnTo>
                    <a:pt x="70777" y="40821"/>
                  </a:lnTo>
                  <a:cubicBezTo>
                    <a:pt x="70889" y="40821"/>
                    <a:pt x="71001" y="40709"/>
                    <a:pt x="70889" y="40569"/>
                  </a:cubicBezTo>
                  <a:lnTo>
                    <a:pt x="70777" y="40456"/>
                  </a:lnTo>
                  <a:lnTo>
                    <a:pt x="70664" y="40456"/>
                  </a:lnTo>
                  <a:lnTo>
                    <a:pt x="65864" y="42450"/>
                  </a:lnTo>
                  <a:lnTo>
                    <a:pt x="65386" y="39867"/>
                  </a:lnTo>
                  <a:lnTo>
                    <a:pt x="66341" y="38603"/>
                  </a:lnTo>
                  <a:cubicBezTo>
                    <a:pt x="66341" y="38463"/>
                    <a:pt x="66341" y="38351"/>
                    <a:pt x="66200" y="38238"/>
                  </a:cubicBezTo>
                  <a:lnTo>
                    <a:pt x="66088" y="38238"/>
                  </a:lnTo>
                  <a:cubicBezTo>
                    <a:pt x="66088" y="38238"/>
                    <a:pt x="65976" y="38238"/>
                    <a:pt x="65976" y="38351"/>
                  </a:cubicBezTo>
                  <a:lnTo>
                    <a:pt x="65274" y="39305"/>
                  </a:lnTo>
                  <a:lnTo>
                    <a:pt x="60136" y="11680"/>
                  </a:lnTo>
                  <a:lnTo>
                    <a:pt x="60136" y="11680"/>
                  </a:lnTo>
                  <a:cubicBezTo>
                    <a:pt x="60586" y="11932"/>
                    <a:pt x="61063" y="12269"/>
                    <a:pt x="61540" y="12494"/>
                  </a:cubicBezTo>
                  <a:cubicBezTo>
                    <a:pt x="62130" y="12859"/>
                    <a:pt x="62831" y="12971"/>
                    <a:pt x="63393" y="13336"/>
                  </a:cubicBezTo>
                  <a:cubicBezTo>
                    <a:pt x="63755" y="13559"/>
                    <a:pt x="64782" y="14031"/>
                    <a:pt x="65044" y="14368"/>
                  </a:cubicBezTo>
                  <a:lnTo>
                    <a:pt x="65044" y="14368"/>
                  </a:lnTo>
                  <a:cubicBezTo>
                    <a:pt x="64690" y="13904"/>
                    <a:pt x="64362" y="13467"/>
                    <a:pt x="64008" y="12900"/>
                  </a:cubicBezTo>
                  <a:lnTo>
                    <a:pt x="64008" y="12900"/>
                  </a:lnTo>
                  <a:cubicBezTo>
                    <a:pt x="64107" y="12973"/>
                    <a:pt x="64460" y="12987"/>
                    <a:pt x="64460" y="13084"/>
                  </a:cubicBezTo>
                  <a:cubicBezTo>
                    <a:pt x="64460" y="12859"/>
                    <a:pt x="64348" y="12747"/>
                    <a:pt x="64348" y="12634"/>
                  </a:cubicBezTo>
                  <a:lnTo>
                    <a:pt x="64460" y="12634"/>
                  </a:lnTo>
                  <a:cubicBezTo>
                    <a:pt x="64572" y="12634"/>
                    <a:pt x="64684" y="12634"/>
                    <a:pt x="64684" y="12747"/>
                  </a:cubicBezTo>
                  <a:cubicBezTo>
                    <a:pt x="64797" y="12747"/>
                    <a:pt x="64937" y="12859"/>
                    <a:pt x="65049" y="12859"/>
                  </a:cubicBezTo>
                  <a:cubicBezTo>
                    <a:pt x="64684" y="12382"/>
                    <a:pt x="64235" y="12045"/>
                    <a:pt x="63870" y="11567"/>
                  </a:cubicBezTo>
                  <a:cubicBezTo>
                    <a:pt x="63646" y="11343"/>
                    <a:pt x="63533" y="11090"/>
                    <a:pt x="63533" y="10866"/>
                  </a:cubicBezTo>
                  <a:lnTo>
                    <a:pt x="63533" y="10866"/>
                  </a:lnTo>
                  <a:cubicBezTo>
                    <a:pt x="63983" y="11090"/>
                    <a:pt x="64460" y="11343"/>
                    <a:pt x="64937" y="11455"/>
                  </a:cubicBezTo>
                  <a:cubicBezTo>
                    <a:pt x="64460" y="11231"/>
                    <a:pt x="64095" y="10866"/>
                    <a:pt x="63870" y="10276"/>
                  </a:cubicBezTo>
                  <a:lnTo>
                    <a:pt x="63870" y="10276"/>
                  </a:lnTo>
                  <a:cubicBezTo>
                    <a:pt x="64684" y="10641"/>
                    <a:pt x="65386" y="10866"/>
                    <a:pt x="66088" y="11090"/>
                  </a:cubicBezTo>
                  <a:cubicBezTo>
                    <a:pt x="66088" y="10978"/>
                    <a:pt x="65976" y="10866"/>
                    <a:pt x="65864" y="10753"/>
                  </a:cubicBezTo>
                  <a:cubicBezTo>
                    <a:pt x="65751" y="10753"/>
                    <a:pt x="65639" y="10641"/>
                    <a:pt x="65639" y="10529"/>
                  </a:cubicBezTo>
                  <a:cubicBezTo>
                    <a:pt x="65639" y="10388"/>
                    <a:pt x="65751" y="10276"/>
                    <a:pt x="65864" y="10276"/>
                  </a:cubicBezTo>
                  <a:cubicBezTo>
                    <a:pt x="65864" y="10164"/>
                    <a:pt x="65864" y="10051"/>
                    <a:pt x="65751" y="9939"/>
                  </a:cubicBezTo>
                  <a:lnTo>
                    <a:pt x="65751" y="9939"/>
                  </a:lnTo>
                  <a:cubicBezTo>
                    <a:pt x="66341" y="10051"/>
                    <a:pt x="66790" y="10051"/>
                    <a:pt x="67380" y="10164"/>
                  </a:cubicBezTo>
                  <a:cubicBezTo>
                    <a:pt x="67155" y="10051"/>
                    <a:pt x="66902" y="9939"/>
                    <a:pt x="66790" y="9827"/>
                  </a:cubicBezTo>
                  <a:cubicBezTo>
                    <a:pt x="66678" y="9686"/>
                    <a:pt x="66341" y="9125"/>
                    <a:pt x="66341" y="9125"/>
                  </a:cubicBezTo>
                  <a:lnTo>
                    <a:pt x="66790" y="9125"/>
                  </a:lnTo>
                  <a:cubicBezTo>
                    <a:pt x="66565" y="8872"/>
                    <a:pt x="66341" y="8648"/>
                    <a:pt x="66088" y="8423"/>
                  </a:cubicBezTo>
                  <a:lnTo>
                    <a:pt x="66088" y="8423"/>
                  </a:lnTo>
                  <a:cubicBezTo>
                    <a:pt x="66341" y="8535"/>
                    <a:pt x="66565" y="8535"/>
                    <a:pt x="66790" y="8535"/>
                  </a:cubicBezTo>
                  <a:cubicBezTo>
                    <a:pt x="67043" y="8535"/>
                    <a:pt x="67267" y="8535"/>
                    <a:pt x="67604" y="8423"/>
                  </a:cubicBezTo>
                  <a:cubicBezTo>
                    <a:pt x="67267" y="7946"/>
                    <a:pt x="66678" y="7721"/>
                    <a:pt x="66200" y="7469"/>
                  </a:cubicBezTo>
                  <a:cubicBezTo>
                    <a:pt x="65976" y="7356"/>
                    <a:pt x="65751" y="7244"/>
                    <a:pt x="65499" y="7132"/>
                  </a:cubicBezTo>
                  <a:lnTo>
                    <a:pt x="65386" y="7132"/>
                  </a:lnTo>
                  <a:cubicBezTo>
                    <a:pt x="65162" y="7132"/>
                    <a:pt x="64937" y="7132"/>
                    <a:pt x="64684" y="7019"/>
                  </a:cubicBezTo>
                  <a:close/>
                  <a:moveTo>
                    <a:pt x="8647" y="92760"/>
                  </a:moveTo>
                  <a:lnTo>
                    <a:pt x="7384" y="92984"/>
                  </a:lnTo>
                  <a:lnTo>
                    <a:pt x="7609" y="94500"/>
                  </a:lnTo>
                  <a:lnTo>
                    <a:pt x="10051" y="94163"/>
                  </a:lnTo>
                  <a:cubicBezTo>
                    <a:pt x="11595" y="94978"/>
                    <a:pt x="13111" y="95792"/>
                    <a:pt x="14627" y="96718"/>
                  </a:cubicBezTo>
                  <a:cubicBezTo>
                    <a:pt x="15554" y="97308"/>
                    <a:pt x="16621" y="97897"/>
                    <a:pt x="17547" y="98375"/>
                  </a:cubicBezTo>
                  <a:cubicBezTo>
                    <a:pt x="18249" y="98712"/>
                    <a:pt x="18951" y="98824"/>
                    <a:pt x="19540" y="99189"/>
                  </a:cubicBezTo>
                  <a:cubicBezTo>
                    <a:pt x="19867" y="99407"/>
                    <a:pt x="20882" y="99863"/>
                    <a:pt x="21044" y="100197"/>
                  </a:cubicBezTo>
                  <a:lnTo>
                    <a:pt x="21044" y="100197"/>
                  </a:lnTo>
                  <a:cubicBezTo>
                    <a:pt x="20815" y="99653"/>
                    <a:pt x="20348" y="99290"/>
                    <a:pt x="20018" y="98712"/>
                  </a:cubicBezTo>
                  <a:cubicBezTo>
                    <a:pt x="20130" y="98712"/>
                    <a:pt x="20467" y="98824"/>
                    <a:pt x="20467" y="98824"/>
                  </a:cubicBezTo>
                  <a:lnTo>
                    <a:pt x="20467" y="98487"/>
                  </a:lnTo>
                  <a:cubicBezTo>
                    <a:pt x="20579" y="98487"/>
                    <a:pt x="20719" y="98487"/>
                    <a:pt x="20832" y="98599"/>
                  </a:cubicBezTo>
                  <a:lnTo>
                    <a:pt x="21056" y="98599"/>
                  </a:lnTo>
                  <a:lnTo>
                    <a:pt x="19877" y="97420"/>
                  </a:lnTo>
                  <a:cubicBezTo>
                    <a:pt x="19653" y="97195"/>
                    <a:pt x="19540" y="96971"/>
                    <a:pt x="19540" y="96718"/>
                  </a:cubicBezTo>
                  <a:lnTo>
                    <a:pt x="19540" y="96718"/>
                  </a:lnTo>
                  <a:cubicBezTo>
                    <a:pt x="20018" y="96859"/>
                    <a:pt x="20467" y="97083"/>
                    <a:pt x="20944" y="97308"/>
                  </a:cubicBezTo>
                  <a:cubicBezTo>
                    <a:pt x="20579" y="97083"/>
                    <a:pt x="20130" y="96606"/>
                    <a:pt x="19877" y="96157"/>
                  </a:cubicBezTo>
                  <a:lnTo>
                    <a:pt x="19877" y="96157"/>
                  </a:lnTo>
                  <a:cubicBezTo>
                    <a:pt x="20719" y="96381"/>
                    <a:pt x="21421" y="96606"/>
                    <a:pt x="22123" y="96859"/>
                  </a:cubicBezTo>
                  <a:cubicBezTo>
                    <a:pt x="22123" y="96718"/>
                    <a:pt x="21983" y="96718"/>
                    <a:pt x="21870" y="96606"/>
                  </a:cubicBezTo>
                  <a:cubicBezTo>
                    <a:pt x="21758" y="96494"/>
                    <a:pt x="21646" y="96381"/>
                    <a:pt x="21646" y="96269"/>
                  </a:cubicBezTo>
                  <a:cubicBezTo>
                    <a:pt x="21646" y="96157"/>
                    <a:pt x="21758" y="96157"/>
                    <a:pt x="21870" y="96157"/>
                  </a:cubicBezTo>
                  <a:cubicBezTo>
                    <a:pt x="21870" y="96016"/>
                    <a:pt x="21758" y="95792"/>
                    <a:pt x="21758" y="95679"/>
                  </a:cubicBezTo>
                  <a:lnTo>
                    <a:pt x="21758" y="95679"/>
                  </a:lnTo>
                  <a:cubicBezTo>
                    <a:pt x="22235" y="95792"/>
                    <a:pt x="22825" y="95904"/>
                    <a:pt x="23387" y="96016"/>
                  </a:cubicBezTo>
                  <a:cubicBezTo>
                    <a:pt x="23162" y="95792"/>
                    <a:pt x="22937" y="95679"/>
                    <a:pt x="22685" y="95567"/>
                  </a:cubicBezTo>
                  <a:cubicBezTo>
                    <a:pt x="22685" y="95455"/>
                    <a:pt x="22348" y="94865"/>
                    <a:pt x="22348" y="94865"/>
                  </a:cubicBezTo>
                  <a:lnTo>
                    <a:pt x="22825" y="94865"/>
                  </a:lnTo>
                  <a:cubicBezTo>
                    <a:pt x="22572" y="94753"/>
                    <a:pt x="22235" y="94500"/>
                    <a:pt x="22123" y="94276"/>
                  </a:cubicBezTo>
                  <a:lnTo>
                    <a:pt x="22685" y="94276"/>
                  </a:lnTo>
                  <a:cubicBezTo>
                    <a:pt x="23050" y="94276"/>
                    <a:pt x="23274" y="94276"/>
                    <a:pt x="23527" y="94163"/>
                  </a:cubicBezTo>
                  <a:cubicBezTo>
                    <a:pt x="23162" y="93798"/>
                    <a:pt x="22685" y="93574"/>
                    <a:pt x="22235" y="93349"/>
                  </a:cubicBezTo>
                  <a:cubicBezTo>
                    <a:pt x="21983" y="93209"/>
                    <a:pt x="21758" y="93097"/>
                    <a:pt x="21534" y="92984"/>
                  </a:cubicBezTo>
                  <a:cubicBezTo>
                    <a:pt x="21421" y="92984"/>
                    <a:pt x="21421" y="92872"/>
                    <a:pt x="21281" y="92872"/>
                  </a:cubicBezTo>
                  <a:lnTo>
                    <a:pt x="20719" y="92872"/>
                  </a:lnTo>
                  <a:cubicBezTo>
                    <a:pt x="20832" y="93097"/>
                    <a:pt x="21169" y="93349"/>
                    <a:pt x="21421" y="93462"/>
                  </a:cubicBezTo>
                  <a:lnTo>
                    <a:pt x="20944" y="93462"/>
                  </a:lnTo>
                  <a:cubicBezTo>
                    <a:pt x="20944" y="93462"/>
                    <a:pt x="21281" y="94051"/>
                    <a:pt x="21281" y="94163"/>
                  </a:cubicBezTo>
                  <a:cubicBezTo>
                    <a:pt x="21534" y="94276"/>
                    <a:pt x="21758" y="94388"/>
                    <a:pt x="21983" y="94613"/>
                  </a:cubicBezTo>
                  <a:cubicBezTo>
                    <a:pt x="21421" y="94500"/>
                    <a:pt x="20832" y="94388"/>
                    <a:pt x="20354" y="94276"/>
                  </a:cubicBezTo>
                  <a:lnTo>
                    <a:pt x="20354" y="94276"/>
                  </a:lnTo>
                  <a:cubicBezTo>
                    <a:pt x="20354" y="94388"/>
                    <a:pt x="20467" y="94613"/>
                    <a:pt x="20467" y="94753"/>
                  </a:cubicBezTo>
                  <a:cubicBezTo>
                    <a:pt x="20354" y="94753"/>
                    <a:pt x="20242" y="94753"/>
                    <a:pt x="20242" y="94865"/>
                  </a:cubicBezTo>
                  <a:cubicBezTo>
                    <a:pt x="20242" y="94978"/>
                    <a:pt x="20354" y="95090"/>
                    <a:pt x="20467" y="95202"/>
                  </a:cubicBezTo>
                  <a:cubicBezTo>
                    <a:pt x="20579" y="95314"/>
                    <a:pt x="20719" y="95314"/>
                    <a:pt x="20719" y="95455"/>
                  </a:cubicBezTo>
                  <a:cubicBezTo>
                    <a:pt x="20018" y="95202"/>
                    <a:pt x="19316" y="94978"/>
                    <a:pt x="18473" y="94753"/>
                  </a:cubicBezTo>
                  <a:lnTo>
                    <a:pt x="18473" y="94753"/>
                  </a:lnTo>
                  <a:cubicBezTo>
                    <a:pt x="18726" y="95202"/>
                    <a:pt x="19175" y="95679"/>
                    <a:pt x="19540" y="95904"/>
                  </a:cubicBezTo>
                  <a:cubicBezTo>
                    <a:pt x="19063" y="95679"/>
                    <a:pt x="18614" y="95455"/>
                    <a:pt x="18137" y="95314"/>
                  </a:cubicBezTo>
                  <a:lnTo>
                    <a:pt x="18137" y="95314"/>
                  </a:lnTo>
                  <a:cubicBezTo>
                    <a:pt x="18137" y="95567"/>
                    <a:pt x="18249" y="95792"/>
                    <a:pt x="18473" y="96016"/>
                  </a:cubicBezTo>
                  <a:lnTo>
                    <a:pt x="19653" y="97195"/>
                  </a:lnTo>
                  <a:lnTo>
                    <a:pt x="19428" y="97195"/>
                  </a:lnTo>
                  <a:cubicBezTo>
                    <a:pt x="19316" y="97083"/>
                    <a:pt x="19175" y="97083"/>
                    <a:pt x="19063" y="97083"/>
                  </a:cubicBezTo>
                  <a:lnTo>
                    <a:pt x="19063" y="97420"/>
                  </a:lnTo>
                  <a:cubicBezTo>
                    <a:pt x="19063" y="97420"/>
                    <a:pt x="18726" y="97308"/>
                    <a:pt x="18614" y="97308"/>
                  </a:cubicBezTo>
                  <a:cubicBezTo>
                    <a:pt x="18945" y="97887"/>
                    <a:pt x="19411" y="98249"/>
                    <a:pt x="19640" y="98794"/>
                  </a:cubicBezTo>
                  <a:lnTo>
                    <a:pt x="19640" y="98794"/>
                  </a:lnTo>
                  <a:cubicBezTo>
                    <a:pt x="19478" y="98459"/>
                    <a:pt x="18464" y="98003"/>
                    <a:pt x="18137" y="97785"/>
                  </a:cubicBezTo>
                  <a:cubicBezTo>
                    <a:pt x="17547" y="97420"/>
                    <a:pt x="16845" y="97308"/>
                    <a:pt x="16143" y="96971"/>
                  </a:cubicBezTo>
                  <a:cubicBezTo>
                    <a:pt x="15217" y="96494"/>
                    <a:pt x="14150" y="95904"/>
                    <a:pt x="13223" y="95314"/>
                  </a:cubicBezTo>
                  <a:cubicBezTo>
                    <a:pt x="11707" y="94388"/>
                    <a:pt x="10191" y="93574"/>
                    <a:pt x="8647" y="92760"/>
                  </a:cubicBezTo>
                  <a:close/>
                  <a:moveTo>
                    <a:pt x="21044" y="100197"/>
                  </a:moveTo>
                  <a:cubicBezTo>
                    <a:pt x="21048" y="100207"/>
                    <a:pt x="21052" y="100217"/>
                    <a:pt x="21056" y="100228"/>
                  </a:cubicBezTo>
                  <a:cubicBezTo>
                    <a:pt x="21053" y="100218"/>
                    <a:pt x="21049" y="100208"/>
                    <a:pt x="21044" y="100197"/>
                  </a:cubicBezTo>
                  <a:close/>
                </a:path>
              </a:pathLst>
            </a:custGeom>
            <a:solidFill>
              <a:srgbClr val="F4F4F4"/>
            </a:solidFill>
            <a:ln>
              <a:noFill/>
            </a:ln>
          </p:spPr>
          <p:txBody>
            <a:bodyPr spcFirstLastPara="1" wrap="square" lIns="121900" tIns="121900" rIns="121900" bIns="121900" anchor="ctr" anchorCtr="0">
              <a:noAutofit/>
            </a:bodyPr>
            <a:lstStyle/>
            <a:p>
              <a:endParaRPr sz="1467"/>
            </a:p>
          </p:txBody>
        </p:sp>
        <p:sp>
          <p:nvSpPr>
            <p:cNvPr id="1586" name="Google Shape;1586;p32"/>
            <p:cNvSpPr/>
            <p:nvPr/>
          </p:nvSpPr>
          <p:spPr>
            <a:xfrm>
              <a:off x="660375" y="2617375"/>
              <a:ext cx="105300" cy="102500"/>
            </a:xfrm>
            <a:custGeom>
              <a:avLst/>
              <a:gdLst/>
              <a:ahLst/>
              <a:cxnLst/>
              <a:rect l="l" t="t" r="r" b="b"/>
              <a:pathLst>
                <a:path w="4212" h="4100" extrusionOk="0">
                  <a:moveTo>
                    <a:pt x="1152" y="0"/>
                  </a:moveTo>
                  <a:lnTo>
                    <a:pt x="1264" y="1404"/>
                  </a:lnTo>
                  <a:lnTo>
                    <a:pt x="1" y="2331"/>
                  </a:lnTo>
                  <a:lnTo>
                    <a:pt x="1404" y="2696"/>
                  </a:lnTo>
                  <a:lnTo>
                    <a:pt x="1853" y="4099"/>
                  </a:lnTo>
                  <a:lnTo>
                    <a:pt x="2668" y="2920"/>
                  </a:lnTo>
                  <a:lnTo>
                    <a:pt x="4212" y="2920"/>
                  </a:lnTo>
                  <a:lnTo>
                    <a:pt x="3257" y="1741"/>
                  </a:lnTo>
                  <a:lnTo>
                    <a:pt x="3734" y="337"/>
                  </a:lnTo>
                  <a:lnTo>
                    <a:pt x="2331" y="815"/>
                  </a:lnTo>
                  <a:lnTo>
                    <a:pt x="1152" y="0"/>
                  </a:lnTo>
                  <a:close/>
                </a:path>
              </a:pathLst>
            </a:custGeom>
            <a:solidFill>
              <a:srgbClr val="EFEFEF"/>
            </a:solidFill>
            <a:ln>
              <a:noFill/>
            </a:ln>
          </p:spPr>
          <p:txBody>
            <a:bodyPr spcFirstLastPara="1" wrap="square" lIns="121900" tIns="121900" rIns="121900" bIns="121900" anchor="ctr" anchorCtr="0">
              <a:noAutofit/>
            </a:bodyPr>
            <a:lstStyle/>
            <a:p>
              <a:endParaRPr sz="1467"/>
            </a:p>
          </p:txBody>
        </p:sp>
        <p:sp>
          <p:nvSpPr>
            <p:cNvPr id="1587" name="Google Shape;1587;p32"/>
            <p:cNvSpPr/>
            <p:nvPr/>
          </p:nvSpPr>
          <p:spPr>
            <a:xfrm>
              <a:off x="1335575" y="3164125"/>
              <a:ext cx="105300" cy="99700"/>
            </a:xfrm>
            <a:custGeom>
              <a:avLst/>
              <a:gdLst/>
              <a:ahLst/>
              <a:cxnLst/>
              <a:rect l="l" t="t" r="r" b="b"/>
              <a:pathLst>
                <a:path w="4212" h="3988" extrusionOk="0">
                  <a:moveTo>
                    <a:pt x="2106" y="1"/>
                  </a:moveTo>
                  <a:lnTo>
                    <a:pt x="1404" y="1292"/>
                  </a:lnTo>
                  <a:lnTo>
                    <a:pt x="0" y="1404"/>
                  </a:lnTo>
                  <a:lnTo>
                    <a:pt x="927" y="2443"/>
                  </a:lnTo>
                  <a:lnTo>
                    <a:pt x="702" y="3987"/>
                  </a:lnTo>
                  <a:lnTo>
                    <a:pt x="1994" y="3285"/>
                  </a:lnTo>
                  <a:lnTo>
                    <a:pt x="3285" y="3987"/>
                  </a:lnTo>
                  <a:lnTo>
                    <a:pt x="3285" y="3987"/>
                  </a:lnTo>
                  <a:lnTo>
                    <a:pt x="3032" y="2584"/>
                  </a:lnTo>
                  <a:lnTo>
                    <a:pt x="4212" y="1517"/>
                  </a:lnTo>
                  <a:lnTo>
                    <a:pt x="2696" y="1292"/>
                  </a:lnTo>
                  <a:lnTo>
                    <a:pt x="2106" y="1"/>
                  </a:lnTo>
                  <a:close/>
                </a:path>
              </a:pathLst>
            </a:custGeom>
            <a:solidFill>
              <a:srgbClr val="FFFFFF"/>
            </a:solidFill>
            <a:ln>
              <a:noFill/>
            </a:ln>
          </p:spPr>
          <p:txBody>
            <a:bodyPr spcFirstLastPara="1" wrap="square" lIns="121900" tIns="121900" rIns="121900" bIns="121900" anchor="ctr" anchorCtr="0">
              <a:noAutofit/>
            </a:bodyPr>
            <a:lstStyle/>
            <a:p>
              <a:endParaRPr sz="1467"/>
            </a:p>
          </p:txBody>
        </p:sp>
        <p:sp>
          <p:nvSpPr>
            <p:cNvPr id="1588" name="Google Shape;1588;p32"/>
            <p:cNvSpPr/>
            <p:nvPr/>
          </p:nvSpPr>
          <p:spPr>
            <a:xfrm>
              <a:off x="1937775" y="2623000"/>
              <a:ext cx="105300" cy="99675"/>
            </a:xfrm>
            <a:custGeom>
              <a:avLst/>
              <a:gdLst/>
              <a:ahLst/>
              <a:cxnLst/>
              <a:rect l="l" t="t" r="r" b="b"/>
              <a:pathLst>
                <a:path w="4212" h="3987" extrusionOk="0">
                  <a:moveTo>
                    <a:pt x="2106" y="0"/>
                  </a:moveTo>
                  <a:lnTo>
                    <a:pt x="1545" y="1292"/>
                  </a:lnTo>
                  <a:lnTo>
                    <a:pt x="0" y="1516"/>
                  </a:lnTo>
                  <a:lnTo>
                    <a:pt x="1180" y="2583"/>
                  </a:lnTo>
                  <a:lnTo>
                    <a:pt x="843" y="3987"/>
                  </a:lnTo>
                  <a:lnTo>
                    <a:pt x="2246" y="3285"/>
                  </a:lnTo>
                  <a:lnTo>
                    <a:pt x="3510" y="3987"/>
                  </a:lnTo>
                  <a:lnTo>
                    <a:pt x="3173" y="2583"/>
                  </a:lnTo>
                  <a:lnTo>
                    <a:pt x="4212" y="1516"/>
                  </a:lnTo>
                  <a:lnTo>
                    <a:pt x="2808" y="1292"/>
                  </a:lnTo>
                  <a:lnTo>
                    <a:pt x="2106" y="0"/>
                  </a:lnTo>
                  <a:close/>
                </a:path>
              </a:pathLst>
            </a:custGeom>
            <a:solidFill>
              <a:srgbClr val="EFEFEF"/>
            </a:solidFill>
            <a:ln>
              <a:noFill/>
            </a:ln>
          </p:spPr>
          <p:txBody>
            <a:bodyPr spcFirstLastPara="1" wrap="square" lIns="121900" tIns="121900" rIns="121900" bIns="121900" anchor="ctr" anchorCtr="0">
              <a:noAutofit/>
            </a:bodyPr>
            <a:lstStyle/>
            <a:p>
              <a:endParaRPr sz="1467"/>
            </a:p>
          </p:txBody>
        </p:sp>
        <p:sp>
          <p:nvSpPr>
            <p:cNvPr id="1589" name="Google Shape;1589;p32"/>
            <p:cNvSpPr/>
            <p:nvPr/>
          </p:nvSpPr>
          <p:spPr>
            <a:xfrm>
              <a:off x="1022550" y="2833550"/>
              <a:ext cx="47050" cy="47050"/>
            </a:xfrm>
            <a:custGeom>
              <a:avLst/>
              <a:gdLst/>
              <a:ahLst/>
              <a:cxnLst/>
              <a:rect l="l" t="t" r="r" b="b"/>
              <a:pathLst>
                <a:path w="1882" h="1882" extrusionOk="0">
                  <a:moveTo>
                    <a:pt x="955" y="1"/>
                  </a:moveTo>
                  <a:lnTo>
                    <a:pt x="590" y="590"/>
                  </a:lnTo>
                  <a:lnTo>
                    <a:pt x="0" y="702"/>
                  </a:lnTo>
                  <a:lnTo>
                    <a:pt x="477" y="1180"/>
                  </a:lnTo>
                  <a:lnTo>
                    <a:pt x="253" y="1882"/>
                  </a:lnTo>
                  <a:lnTo>
                    <a:pt x="253" y="1882"/>
                  </a:lnTo>
                  <a:lnTo>
                    <a:pt x="814" y="1517"/>
                  </a:lnTo>
                  <a:lnTo>
                    <a:pt x="1404" y="1882"/>
                  </a:lnTo>
                  <a:lnTo>
                    <a:pt x="1404" y="1292"/>
                  </a:lnTo>
                  <a:lnTo>
                    <a:pt x="1881" y="815"/>
                  </a:lnTo>
                  <a:lnTo>
                    <a:pt x="1179" y="702"/>
                  </a:lnTo>
                  <a:lnTo>
                    <a:pt x="955" y="1"/>
                  </a:lnTo>
                  <a:close/>
                </a:path>
              </a:pathLst>
            </a:custGeom>
            <a:solidFill>
              <a:srgbClr val="EFEFEF"/>
            </a:solidFill>
            <a:ln>
              <a:noFill/>
            </a:ln>
          </p:spPr>
          <p:txBody>
            <a:bodyPr spcFirstLastPara="1" wrap="square" lIns="121900" tIns="121900" rIns="121900" bIns="121900" anchor="ctr" anchorCtr="0">
              <a:noAutofit/>
            </a:bodyPr>
            <a:lstStyle/>
            <a:p>
              <a:endParaRPr sz="1467"/>
            </a:p>
          </p:txBody>
        </p:sp>
        <p:sp>
          <p:nvSpPr>
            <p:cNvPr id="1590" name="Google Shape;1590;p32"/>
            <p:cNvSpPr/>
            <p:nvPr/>
          </p:nvSpPr>
          <p:spPr>
            <a:xfrm>
              <a:off x="1762300" y="3088325"/>
              <a:ext cx="47050" cy="46350"/>
            </a:xfrm>
            <a:custGeom>
              <a:avLst/>
              <a:gdLst/>
              <a:ahLst/>
              <a:cxnLst/>
              <a:rect l="l" t="t" r="r" b="b"/>
              <a:pathLst>
                <a:path w="1882" h="1854" extrusionOk="0">
                  <a:moveTo>
                    <a:pt x="843" y="1"/>
                  </a:moveTo>
                  <a:lnTo>
                    <a:pt x="703" y="562"/>
                  </a:lnTo>
                  <a:lnTo>
                    <a:pt x="1" y="815"/>
                  </a:lnTo>
                  <a:lnTo>
                    <a:pt x="590" y="1152"/>
                  </a:lnTo>
                  <a:lnTo>
                    <a:pt x="590" y="1854"/>
                  </a:lnTo>
                  <a:lnTo>
                    <a:pt x="1068" y="1404"/>
                  </a:lnTo>
                  <a:lnTo>
                    <a:pt x="1770" y="1629"/>
                  </a:lnTo>
                  <a:lnTo>
                    <a:pt x="1545" y="1039"/>
                  </a:lnTo>
                  <a:lnTo>
                    <a:pt x="1882" y="450"/>
                  </a:lnTo>
                  <a:lnTo>
                    <a:pt x="1180" y="450"/>
                  </a:lnTo>
                  <a:lnTo>
                    <a:pt x="843" y="1"/>
                  </a:lnTo>
                  <a:close/>
                </a:path>
              </a:pathLst>
            </a:custGeom>
            <a:solidFill>
              <a:srgbClr val="EFEFEF"/>
            </a:solidFill>
            <a:ln>
              <a:noFill/>
            </a:ln>
          </p:spPr>
          <p:txBody>
            <a:bodyPr spcFirstLastPara="1" wrap="square" lIns="121900" tIns="121900" rIns="121900" bIns="121900" anchor="ctr" anchorCtr="0">
              <a:noAutofit/>
            </a:bodyPr>
            <a:lstStyle/>
            <a:p>
              <a:endParaRPr sz="1467"/>
            </a:p>
          </p:txBody>
        </p:sp>
        <p:sp>
          <p:nvSpPr>
            <p:cNvPr id="1591" name="Google Shape;1591;p32"/>
            <p:cNvSpPr/>
            <p:nvPr/>
          </p:nvSpPr>
          <p:spPr>
            <a:xfrm>
              <a:off x="1566475" y="3743175"/>
              <a:ext cx="47050" cy="49850"/>
            </a:xfrm>
            <a:custGeom>
              <a:avLst/>
              <a:gdLst/>
              <a:ahLst/>
              <a:cxnLst/>
              <a:rect l="l" t="t" r="r" b="b"/>
              <a:pathLst>
                <a:path w="1882" h="1994" extrusionOk="0">
                  <a:moveTo>
                    <a:pt x="1405" y="0"/>
                  </a:moveTo>
                  <a:lnTo>
                    <a:pt x="815" y="478"/>
                  </a:lnTo>
                  <a:lnTo>
                    <a:pt x="254" y="225"/>
                  </a:lnTo>
                  <a:lnTo>
                    <a:pt x="478" y="815"/>
                  </a:lnTo>
                  <a:lnTo>
                    <a:pt x="1" y="1404"/>
                  </a:lnTo>
                  <a:lnTo>
                    <a:pt x="703" y="1404"/>
                  </a:lnTo>
                  <a:lnTo>
                    <a:pt x="1068" y="1994"/>
                  </a:lnTo>
                  <a:lnTo>
                    <a:pt x="1292" y="1292"/>
                  </a:lnTo>
                  <a:lnTo>
                    <a:pt x="1882" y="1180"/>
                  </a:lnTo>
                  <a:lnTo>
                    <a:pt x="1405" y="702"/>
                  </a:lnTo>
                  <a:lnTo>
                    <a:pt x="1405" y="0"/>
                  </a:lnTo>
                  <a:close/>
                </a:path>
              </a:pathLst>
            </a:custGeom>
            <a:solidFill>
              <a:srgbClr val="EFEFEF"/>
            </a:solidFill>
            <a:ln>
              <a:noFill/>
            </a:ln>
          </p:spPr>
          <p:txBody>
            <a:bodyPr spcFirstLastPara="1" wrap="square" lIns="121900" tIns="121900" rIns="121900" bIns="121900" anchor="ctr" anchorCtr="0">
              <a:noAutofit/>
            </a:bodyPr>
            <a:lstStyle/>
            <a:p>
              <a:endParaRPr sz="1467"/>
            </a:p>
          </p:txBody>
        </p:sp>
        <p:sp>
          <p:nvSpPr>
            <p:cNvPr id="1592" name="Google Shape;1592;p32"/>
            <p:cNvSpPr/>
            <p:nvPr/>
          </p:nvSpPr>
          <p:spPr>
            <a:xfrm>
              <a:off x="1057625" y="4032350"/>
              <a:ext cx="49875" cy="47050"/>
            </a:xfrm>
            <a:custGeom>
              <a:avLst/>
              <a:gdLst/>
              <a:ahLst/>
              <a:cxnLst/>
              <a:rect l="l" t="t" r="r" b="b"/>
              <a:pathLst>
                <a:path w="1995" h="1882" extrusionOk="0">
                  <a:moveTo>
                    <a:pt x="955" y="0"/>
                  </a:moveTo>
                  <a:lnTo>
                    <a:pt x="703" y="590"/>
                  </a:lnTo>
                  <a:lnTo>
                    <a:pt x="1" y="842"/>
                  </a:lnTo>
                  <a:lnTo>
                    <a:pt x="590" y="1179"/>
                  </a:lnTo>
                  <a:lnTo>
                    <a:pt x="590" y="1881"/>
                  </a:lnTo>
                  <a:lnTo>
                    <a:pt x="1068" y="1544"/>
                  </a:lnTo>
                  <a:lnTo>
                    <a:pt x="1770" y="1769"/>
                  </a:lnTo>
                  <a:lnTo>
                    <a:pt x="1517" y="1067"/>
                  </a:lnTo>
                  <a:lnTo>
                    <a:pt x="1994" y="590"/>
                  </a:lnTo>
                  <a:lnTo>
                    <a:pt x="1292" y="590"/>
                  </a:lnTo>
                  <a:lnTo>
                    <a:pt x="955" y="0"/>
                  </a:lnTo>
                  <a:close/>
                </a:path>
              </a:pathLst>
            </a:custGeom>
            <a:solidFill>
              <a:srgbClr val="FFFFFF"/>
            </a:solidFill>
            <a:ln>
              <a:noFill/>
            </a:ln>
          </p:spPr>
          <p:txBody>
            <a:bodyPr spcFirstLastPara="1" wrap="square" lIns="121900" tIns="121900" rIns="121900" bIns="121900" anchor="ctr" anchorCtr="0">
              <a:noAutofit/>
            </a:bodyPr>
            <a:lstStyle/>
            <a:p>
              <a:endParaRPr sz="1467"/>
            </a:p>
          </p:txBody>
        </p:sp>
        <p:sp>
          <p:nvSpPr>
            <p:cNvPr id="1593" name="Google Shape;1593;p32"/>
            <p:cNvSpPr/>
            <p:nvPr/>
          </p:nvSpPr>
          <p:spPr>
            <a:xfrm>
              <a:off x="756525" y="3477175"/>
              <a:ext cx="35125" cy="37925"/>
            </a:xfrm>
            <a:custGeom>
              <a:avLst/>
              <a:gdLst/>
              <a:ahLst/>
              <a:cxnLst/>
              <a:rect l="l" t="t" r="r" b="b"/>
              <a:pathLst>
                <a:path w="1405" h="1517" extrusionOk="0">
                  <a:moveTo>
                    <a:pt x="478" y="0"/>
                  </a:moveTo>
                  <a:lnTo>
                    <a:pt x="478" y="449"/>
                  </a:lnTo>
                  <a:lnTo>
                    <a:pt x="1" y="702"/>
                  </a:lnTo>
                  <a:lnTo>
                    <a:pt x="478" y="927"/>
                  </a:lnTo>
                  <a:lnTo>
                    <a:pt x="590" y="1516"/>
                  </a:lnTo>
                  <a:lnTo>
                    <a:pt x="927" y="1039"/>
                  </a:lnTo>
                  <a:lnTo>
                    <a:pt x="1404" y="1151"/>
                  </a:lnTo>
                  <a:lnTo>
                    <a:pt x="1180" y="702"/>
                  </a:lnTo>
                  <a:lnTo>
                    <a:pt x="1404" y="225"/>
                  </a:lnTo>
                  <a:lnTo>
                    <a:pt x="815" y="337"/>
                  </a:lnTo>
                  <a:lnTo>
                    <a:pt x="478" y="0"/>
                  </a:lnTo>
                  <a:close/>
                </a:path>
              </a:pathLst>
            </a:custGeom>
            <a:solidFill>
              <a:srgbClr val="EFEFEF"/>
            </a:solidFill>
            <a:ln>
              <a:noFill/>
            </a:ln>
          </p:spPr>
          <p:txBody>
            <a:bodyPr spcFirstLastPara="1" wrap="square" lIns="121900" tIns="121900" rIns="121900" bIns="121900" anchor="ctr" anchorCtr="0">
              <a:noAutofit/>
            </a:bodyPr>
            <a:lstStyle/>
            <a:p>
              <a:endParaRPr sz="1467"/>
            </a:p>
          </p:txBody>
        </p:sp>
        <p:sp>
          <p:nvSpPr>
            <p:cNvPr id="1594" name="Google Shape;1594;p32"/>
            <p:cNvSpPr/>
            <p:nvPr/>
          </p:nvSpPr>
          <p:spPr>
            <a:xfrm>
              <a:off x="1373475" y="2590700"/>
              <a:ext cx="26700" cy="26700"/>
            </a:xfrm>
            <a:custGeom>
              <a:avLst/>
              <a:gdLst/>
              <a:ahLst/>
              <a:cxnLst/>
              <a:rect l="l" t="t" r="r" b="b"/>
              <a:pathLst>
                <a:path w="1068" h="1068" extrusionOk="0">
                  <a:moveTo>
                    <a:pt x="365" y="1"/>
                  </a:moveTo>
                  <a:cubicBezTo>
                    <a:pt x="113" y="113"/>
                    <a:pt x="0" y="366"/>
                    <a:pt x="0" y="590"/>
                  </a:cubicBezTo>
                  <a:cubicBezTo>
                    <a:pt x="0" y="955"/>
                    <a:pt x="365" y="1067"/>
                    <a:pt x="590" y="1067"/>
                  </a:cubicBezTo>
                  <a:cubicBezTo>
                    <a:pt x="815" y="955"/>
                    <a:pt x="1067" y="703"/>
                    <a:pt x="955" y="478"/>
                  </a:cubicBezTo>
                  <a:cubicBezTo>
                    <a:pt x="955" y="113"/>
                    <a:pt x="702" y="1"/>
                    <a:pt x="365" y="1"/>
                  </a:cubicBezTo>
                  <a:close/>
                </a:path>
              </a:pathLst>
            </a:custGeom>
            <a:solidFill>
              <a:srgbClr val="EFEFEF"/>
            </a:solidFill>
            <a:ln>
              <a:noFill/>
            </a:ln>
          </p:spPr>
          <p:txBody>
            <a:bodyPr spcFirstLastPara="1" wrap="square" lIns="121900" tIns="121900" rIns="121900" bIns="121900" anchor="ctr" anchorCtr="0">
              <a:noAutofit/>
            </a:bodyPr>
            <a:lstStyle/>
            <a:p>
              <a:endParaRPr sz="1467"/>
            </a:p>
          </p:txBody>
        </p:sp>
        <p:sp>
          <p:nvSpPr>
            <p:cNvPr id="1595" name="Google Shape;1595;p32"/>
            <p:cNvSpPr/>
            <p:nvPr/>
          </p:nvSpPr>
          <p:spPr>
            <a:xfrm>
              <a:off x="1414875" y="2825125"/>
              <a:ext cx="26000" cy="26000"/>
            </a:xfrm>
            <a:custGeom>
              <a:avLst/>
              <a:gdLst/>
              <a:ahLst/>
              <a:cxnLst/>
              <a:rect l="l" t="t" r="r" b="b"/>
              <a:pathLst>
                <a:path w="1040" h="1040" extrusionOk="0">
                  <a:moveTo>
                    <a:pt x="450" y="1"/>
                  </a:moveTo>
                  <a:cubicBezTo>
                    <a:pt x="225" y="113"/>
                    <a:pt x="1" y="338"/>
                    <a:pt x="113" y="562"/>
                  </a:cubicBezTo>
                  <a:cubicBezTo>
                    <a:pt x="113" y="927"/>
                    <a:pt x="338" y="1039"/>
                    <a:pt x="703" y="1039"/>
                  </a:cubicBezTo>
                  <a:cubicBezTo>
                    <a:pt x="927" y="927"/>
                    <a:pt x="1040" y="702"/>
                    <a:pt x="1040" y="450"/>
                  </a:cubicBezTo>
                  <a:cubicBezTo>
                    <a:pt x="1040" y="113"/>
                    <a:pt x="703" y="1"/>
                    <a:pt x="450" y="1"/>
                  </a:cubicBezTo>
                  <a:close/>
                </a:path>
              </a:pathLst>
            </a:custGeom>
            <a:solidFill>
              <a:srgbClr val="FFFFFF"/>
            </a:solidFill>
            <a:ln>
              <a:noFill/>
            </a:ln>
          </p:spPr>
          <p:txBody>
            <a:bodyPr spcFirstLastPara="1" wrap="square" lIns="121900" tIns="121900" rIns="121900" bIns="121900" anchor="ctr" anchorCtr="0">
              <a:noAutofit/>
            </a:bodyPr>
            <a:lstStyle/>
            <a:p>
              <a:endParaRPr sz="1467"/>
            </a:p>
          </p:txBody>
        </p:sp>
        <p:sp>
          <p:nvSpPr>
            <p:cNvPr id="1596" name="Google Shape;1596;p32"/>
            <p:cNvSpPr/>
            <p:nvPr/>
          </p:nvSpPr>
          <p:spPr>
            <a:xfrm>
              <a:off x="1657025" y="3380300"/>
              <a:ext cx="26700" cy="26700"/>
            </a:xfrm>
            <a:custGeom>
              <a:avLst/>
              <a:gdLst/>
              <a:ahLst/>
              <a:cxnLst/>
              <a:rect l="l" t="t" r="r" b="b"/>
              <a:pathLst>
                <a:path w="1068" h="1068" extrusionOk="0">
                  <a:moveTo>
                    <a:pt x="366" y="1"/>
                  </a:moveTo>
                  <a:cubicBezTo>
                    <a:pt x="141" y="113"/>
                    <a:pt x="1" y="366"/>
                    <a:pt x="1" y="590"/>
                  </a:cubicBezTo>
                  <a:cubicBezTo>
                    <a:pt x="1" y="955"/>
                    <a:pt x="366" y="1068"/>
                    <a:pt x="590" y="1068"/>
                  </a:cubicBezTo>
                  <a:cubicBezTo>
                    <a:pt x="843" y="955"/>
                    <a:pt x="1067" y="703"/>
                    <a:pt x="955" y="478"/>
                  </a:cubicBezTo>
                  <a:cubicBezTo>
                    <a:pt x="955" y="113"/>
                    <a:pt x="702" y="1"/>
                    <a:pt x="366" y="1"/>
                  </a:cubicBezTo>
                  <a:close/>
                </a:path>
              </a:pathLst>
            </a:custGeom>
            <a:solidFill>
              <a:srgbClr val="FFFFFF"/>
            </a:solidFill>
            <a:ln>
              <a:noFill/>
            </a:ln>
          </p:spPr>
          <p:txBody>
            <a:bodyPr spcFirstLastPara="1" wrap="square" lIns="121900" tIns="121900" rIns="121900" bIns="121900" anchor="ctr" anchorCtr="0">
              <a:noAutofit/>
            </a:bodyPr>
            <a:lstStyle/>
            <a:p>
              <a:endParaRPr sz="1467"/>
            </a:p>
          </p:txBody>
        </p:sp>
        <p:sp>
          <p:nvSpPr>
            <p:cNvPr id="1597" name="Google Shape;1597;p32"/>
            <p:cNvSpPr/>
            <p:nvPr/>
          </p:nvSpPr>
          <p:spPr>
            <a:xfrm>
              <a:off x="2113250" y="3084825"/>
              <a:ext cx="26700" cy="24625"/>
            </a:xfrm>
            <a:custGeom>
              <a:avLst/>
              <a:gdLst/>
              <a:ahLst/>
              <a:cxnLst/>
              <a:rect l="l" t="t" r="r" b="b"/>
              <a:pathLst>
                <a:path w="1068" h="985" extrusionOk="0">
                  <a:moveTo>
                    <a:pt x="477" y="0"/>
                  </a:moveTo>
                  <a:cubicBezTo>
                    <a:pt x="141" y="0"/>
                    <a:pt x="0" y="365"/>
                    <a:pt x="0" y="590"/>
                  </a:cubicBezTo>
                  <a:cubicBezTo>
                    <a:pt x="115" y="797"/>
                    <a:pt x="286" y="985"/>
                    <a:pt x="468" y="985"/>
                  </a:cubicBezTo>
                  <a:cubicBezTo>
                    <a:pt x="508" y="985"/>
                    <a:pt x="549" y="975"/>
                    <a:pt x="590" y="955"/>
                  </a:cubicBezTo>
                  <a:cubicBezTo>
                    <a:pt x="842" y="955"/>
                    <a:pt x="1067" y="702"/>
                    <a:pt x="1067" y="365"/>
                  </a:cubicBezTo>
                  <a:cubicBezTo>
                    <a:pt x="955" y="141"/>
                    <a:pt x="702" y="0"/>
                    <a:pt x="477" y="0"/>
                  </a:cubicBezTo>
                  <a:close/>
                </a:path>
              </a:pathLst>
            </a:custGeom>
            <a:solidFill>
              <a:srgbClr val="EFEFEF"/>
            </a:solidFill>
            <a:ln>
              <a:noFill/>
            </a:ln>
          </p:spPr>
          <p:txBody>
            <a:bodyPr spcFirstLastPara="1" wrap="square" lIns="121900" tIns="121900" rIns="121900" bIns="121900" anchor="ctr" anchorCtr="0">
              <a:noAutofit/>
            </a:bodyPr>
            <a:lstStyle/>
            <a:p>
              <a:endParaRPr sz="1467"/>
            </a:p>
          </p:txBody>
        </p:sp>
        <p:sp>
          <p:nvSpPr>
            <p:cNvPr id="1598" name="Google Shape;1598;p32"/>
            <p:cNvSpPr/>
            <p:nvPr/>
          </p:nvSpPr>
          <p:spPr>
            <a:xfrm>
              <a:off x="1847225" y="2485425"/>
              <a:ext cx="11975" cy="11950"/>
            </a:xfrm>
            <a:custGeom>
              <a:avLst/>
              <a:gdLst/>
              <a:ahLst/>
              <a:cxnLst/>
              <a:rect l="l" t="t" r="r" b="b"/>
              <a:pathLst>
                <a:path w="479" h="478" extrusionOk="0">
                  <a:moveTo>
                    <a:pt x="113" y="0"/>
                  </a:moveTo>
                  <a:cubicBezTo>
                    <a:pt x="1" y="0"/>
                    <a:pt x="1" y="113"/>
                    <a:pt x="1" y="253"/>
                  </a:cubicBezTo>
                  <a:cubicBezTo>
                    <a:pt x="1" y="478"/>
                    <a:pt x="113" y="478"/>
                    <a:pt x="254" y="478"/>
                  </a:cubicBezTo>
                  <a:cubicBezTo>
                    <a:pt x="366" y="478"/>
                    <a:pt x="478" y="365"/>
                    <a:pt x="478" y="253"/>
                  </a:cubicBezTo>
                  <a:cubicBezTo>
                    <a:pt x="478" y="113"/>
                    <a:pt x="366" y="0"/>
                    <a:pt x="113" y="0"/>
                  </a:cubicBezTo>
                  <a:close/>
                </a:path>
              </a:pathLst>
            </a:custGeom>
            <a:solidFill>
              <a:srgbClr val="FFFFFF"/>
            </a:solidFill>
            <a:ln>
              <a:noFill/>
            </a:ln>
          </p:spPr>
          <p:txBody>
            <a:bodyPr spcFirstLastPara="1" wrap="square" lIns="121900" tIns="121900" rIns="121900" bIns="121900" anchor="ctr" anchorCtr="0">
              <a:noAutofit/>
            </a:bodyPr>
            <a:lstStyle/>
            <a:p>
              <a:endParaRPr sz="1467"/>
            </a:p>
          </p:txBody>
        </p:sp>
        <p:sp>
          <p:nvSpPr>
            <p:cNvPr id="1599" name="Google Shape;1599;p32"/>
            <p:cNvSpPr/>
            <p:nvPr/>
          </p:nvSpPr>
          <p:spPr>
            <a:xfrm>
              <a:off x="1894250" y="2877775"/>
              <a:ext cx="11975" cy="12400"/>
            </a:xfrm>
            <a:custGeom>
              <a:avLst/>
              <a:gdLst/>
              <a:ahLst/>
              <a:cxnLst/>
              <a:rect l="l" t="t" r="r" b="b"/>
              <a:pathLst>
                <a:path w="479" h="496" extrusionOk="0">
                  <a:moveTo>
                    <a:pt x="113" y="0"/>
                  </a:moveTo>
                  <a:cubicBezTo>
                    <a:pt x="1" y="113"/>
                    <a:pt x="1" y="225"/>
                    <a:pt x="1" y="337"/>
                  </a:cubicBezTo>
                  <a:cubicBezTo>
                    <a:pt x="1" y="417"/>
                    <a:pt x="57" y="496"/>
                    <a:pt x="130" y="496"/>
                  </a:cubicBezTo>
                  <a:cubicBezTo>
                    <a:pt x="160" y="496"/>
                    <a:pt x="193" y="482"/>
                    <a:pt x="225" y="449"/>
                  </a:cubicBezTo>
                  <a:cubicBezTo>
                    <a:pt x="338" y="449"/>
                    <a:pt x="478" y="337"/>
                    <a:pt x="478" y="225"/>
                  </a:cubicBezTo>
                  <a:cubicBezTo>
                    <a:pt x="478" y="113"/>
                    <a:pt x="338" y="0"/>
                    <a:pt x="113" y="0"/>
                  </a:cubicBezTo>
                  <a:close/>
                </a:path>
              </a:pathLst>
            </a:custGeom>
            <a:solidFill>
              <a:srgbClr val="EFEFEF"/>
            </a:solidFill>
            <a:ln>
              <a:noFill/>
            </a:ln>
          </p:spPr>
          <p:txBody>
            <a:bodyPr spcFirstLastPara="1" wrap="square" lIns="121900" tIns="121900" rIns="121900" bIns="121900" anchor="ctr" anchorCtr="0">
              <a:noAutofit/>
            </a:bodyPr>
            <a:lstStyle/>
            <a:p>
              <a:endParaRPr sz="1467"/>
            </a:p>
          </p:txBody>
        </p:sp>
        <p:sp>
          <p:nvSpPr>
            <p:cNvPr id="1600" name="Google Shape;1600;p32"/>
            <p:cNvSpPr/>
            <p:nvPr/>
          </p:nvSpPr>
          <p:spPr>
            <a:xfrm>
              <a:off x="1786175" y="3944600"/>
              <a:ext cx="11250" cy="11975"/>
            </a:xfrm>
            <a:custGeom>
              <a:avLst/>
              <a:gdLst/>
              <a:ahLst/>
              <a:cxnLst/>
              <a:rect l="l" t="t" r="r" b="b"/>
              <a:pathLst>
                <a:path w="450" h="479" extrusionOk="0">
                  <a:moveTo>
                    <a:pt x="113" y="1"/>
                  </a:moveTo>
                  <a:cubicBezTo>
                    <a:pt x="0" y="1"/>
                    <a:pt x="0" y="141"/>
                    <a:pt x="0" y="254"/>
                  </a:cubicBezTo>
                  <a:cubicBezTo>
                    <a:pt x="0" y="478"/>
                    <a:pt x="113" y="478"/>
                    <a:pt x="225" y="478"/>
                  </a:cubicBezTo>
                  <a:cubicBezTo>
                    <a:pt x="337" y="478"/>
                    <a:pt x="450" y="366"/>
                    <a:pt x="450" y="254"/>
                  </a:cubicBezTo>
                  <a:cubicBezTo>
                    <a:pt x="450" y="1"/>
                    <a:pt x="337" y="1"/>
                    <a:pt x="113" y="1"/>
                  </a:cubicBezTo>
                  <a:close/>
                </a:path>
              </a:pathLst>
            </a:custGeom>
            <a:solidFill>
              <a:srgbClr val="EFEFEF"/>
            </a:solidFill>
            <a:ln>
              <a:noFill/>
            </a:ln>
          </p:spPr>
          <p:txBody>
            <a:bodyPr spcFirstLastPara="1" wrap="square" lIns="121900" tIns="121900" rIns="121900" bIns="121900" anchor="ctr" anchorCtr="0">
              <a:noAutofit/>
            </a:bodyPr>
            <a:lstStyle/>
            <a:p>
              <a:endParaRPr sz="1467"/>
            </a:p>
          </p:txBody>
        </p:sp>
        <p:sp>
          <p:nvSpPr>
            <p:cNvPr id="1601" name="Google Shape;1601;p32"/>
            <p:cNvSpPr/>
            <p:nvPr/>
          </p:nvSpPr>
          <p:spPr>
            <a:xfrm>
              <a:off x="651250" y="4325025"/>
              <a:ext cx="152325" cy="160750"/>
            </a:xfrm>
            <a:custGeom>
              <a:avLst/>
              <a:gdLst/>
              <a:ahLst/>
              <a:cxnLst/>
              <a:rect l="l" t="t" r="r" b="b"/>
              <a:pathLst>
                <a:path w="6093" h="6430" extrusionOk="0">
                  <a:moveTo>
                    <a:pt x="3398" y="0"/>
                  </a:moveTo>
                  <a:lnTo>
                    <a:pt x="3398" y="0"/>
                  </a:lnTo>
                  <a:cubicBezTo>
                    <a:pt x="3622" y="590"/>
                    <a:pt x="4689" y="815"/>
                    <a:pt x="4689" y="1404"/>
                  </a:cubicBezTo>
                  <a:cubicBezTo>
                    <a:pt x="4324" y="1404"/>
                    <a:pt x="3875" y="1516"/>
                    <a:pt x="3510" y="1516"/>
                  </a:cubicBezTo>
                  <a:cubicBezTo>
                    <a:pt x="3622" y="1516"/>
                    <a:pt x="3734" y="1769"/>
                    <a:pt x="3734" y="1994"/>
                  </a:cubicBezTo>
                  <a:lnTo>
                    <a:pt x="3285" y="1994"/>
                  </a:lnTo>
                  <a:cubicBezTo>
                    <a:pt x="3033" y="1994"/>
                    <a:pt x="2696" y="1994"/>
                    <a:pt x="2331" y="1881"/>
                  </a:cubicBezTo>
                  <a:lnTo>
                    <a:pt x="2331" y="1881"/>
                  </a:lnTo>
                  <a:cubicBezTo>
                    <a:pt x="2696" y="2218"/>
                    <a:pt x="2920" y="2696"/>
                    <a:pt x="3173" y="3032"/>
                  </a:cubicBezTo>
                  <a:cubicBezTo>
                    <a:pt x="2331" y="2920"/>
                    <a:pt x="1517" y="2808"/>
                    <a:pt x="702" y="2696"/>
                  </a:cubicBezTo>
                  <a:lnTo>
                    <a:pt x="702" y="2696"/>
                  </a:lnTo>
                  <a:cubicBezTo>
                    <a:pt x="1180" y="3173"/>
                    <a:pt x="1629" y="3622"/>
                    <a:pt x="1994" y="4099"/>
                  </a:cubicBezTo>
                  <a:cubicBezTo>
                    <a:pt x="1769" y="4212"/>
                    <a:pt x="1517" y="4212"/>
                    <a:pt x="1404" y="4324"/>
                  </a:cubicBezTo>
                  <a:cubicBezTo>
                    <a:pt x="1517" y="4577"/>
                    <a:pt x="1629" y="4689"/>
                    <a:pt x="1769" y="5026"/>
                  </a:cubicBezTo>
                  <a:cubicBezTo>
                    <a:pt x="1517" y="4913"/>
                    <a:pt x="1292" y="4913"/>
                    <a:pt x="1067" y="4913"/>
                  </a:cubicBezTo>
                  <a:cubicBezTo>
                    <a:pt x="702" y="4913"/>
                    <a:pt x="366" y="4913"/>
                    <a:pt x="1" y="5026"/>
                  </a:cubicBezTo>
                  <a:cubicBezTo>
                    <a:pt x="702" y="5503"/>
                    <a:pt x="1404" y="5980"/>
                    <a:pt x="2106" y="6317"/>
                  </a:cubicBezTo>
                  <a:lnTo>
                    <a:pt x="2471" y="6317"/>
                  </a:lnTo>
                  <a:cubicBezTo>
                    <a:pt x="2696" y="6317"/>
                    <a:pt x="2920" y="6317"/>
                    <a:pt x="3173" y="6429"/>
                  </a:cubicBezTo>
                  <a:cubicBezTo>
                    <a:pt x="3033" y="6093"/>
                    <a:pt x="2920" y="5980"/>
                    <a:pt x="2808" y="5728"/>
                  </a:cubicBezTo>
                  <a:cubicBezTo>
                    <a:pt x="2920" y="5615"/>
                    <a:pt x="3173" y="5615"/>
                    <a:pt x="3398" y="5503"/>
                  </a:cubicBezTo>
                  <a:cubicBezTo>
                    <a:pt x="3033" y="5026"/>
                    <a:pt x="2583" y="4577"/>
                    <a:pt x="2106" y="4099"/>
                  </a:cubicBezTo>
                  <a:lnTo>
                    <a:pt x="2106" y="4099"/>
                  </a:lnTo>
                  <a:cubicBezTo>
                    <a:pt x="2920" y="4212"/>
                    <a:pt x="3734" y="4324"/>
                    <a:pt x="4577" y="4436"/>
                  </a:cubicBezTo>
                  <a:cubicBezTo>
                    <a:pt x="4324" y="4099"/>
                    <a:pt x="4099" y="3622"/>
                    <a:pt x="3734" y="3285"/>
                  </a:cubicBezTo>
                  <a:lnTo>
                    <a:pt x="3734" y="3285"/>
                  </a:lnTo>
                  <a:cubicBezTo>
                    <a:pt x="4099" y="3397"/>
                    <a:pt x="4436" y="3397"/>
                    <a:pt x="4689" y="3397"/>
                  </a:cubicBezTo>
                  <a:lnTo>
                    <a:pt x="5138" y="3397"/>
                  </a:lnTo>
                  <a:cubicBezTo>
                    <a:pt x="5138" y="3173"/>
                    <a:pt x="5026" y="2920"/>
                    <a:pt x="4914" y="2920"/>
                  </a:cubicBezTo>
                  <a:cubicBezTo>
                    <a:pt x="5279" y="2920"/>
                    <a:pt x="5615" y="2808"/>
                    <a:pt x="6093" y="2808"/>
                  </a:cubicBezTo>
                  <a:lnTo>
                    <a:pt x="5980" y="2583"/>
                  </a:lnTo>
                  <a:cubicBezTo>
                    <a:pt x="5728" y="2106"/>
                    <a:pt x="5026" y="1881"/>
                    <a:pt x="4801" y="1404"/>
                  </a:cubicBezTo>
                  <a:cubicBezTo>
                    <a:pt x="5138" y="1404"/>
                    <a:pt x="5503" y="1516"/>
                    <a:pt x="5840" y="1629"/>
                  </a:cubicBezTo>
                  <a:lnTo>
                    <a:pt x="5615" y="702"/>
                  </a:lnTo>
                  <a:cubicBezTo>
                    <a:pt x="4914" y="365"/>
                    <a:pt x="4212" y="113"/>
                    <a:pt x="3398" y="0"/>
                  </a:cubicBezTo>
                  <a:close/>
                </a:path>
              </a:pathLst>
            </a:custGeom>
            <a:solidFill>
              <a:srgbClr val="DCDCDC"/>
            </a:solidFill>
            <a:ln>
              <a:noFill/>
            </a:ln>
          </p:spPr>
          <p:txBody>
            <a:bodyPr spcFirstLastPara="1" wrap="square" lIns="121900" tIns="121900" rIns="121900" bIns="121900" anchor="ctr" anchorCtr="0">
              <a:noAutofit/>
            </a:bodyPr>
            <a:lstStyle/>
            <a:p>
              <a:endParaRPr sz="1467"/>
            </a:p>
          </p:txBody>
        </p:sp>
        <p:sp>
          <p:nvSpPr>
            <p:cNvPr id="1602" name="Google Shape;1602;p32"/>
            <p:cNvSpPr/>
            <p:nvPr/>
          </p:nvSpPr>
          <p:spPr>
            <a:xfrm>
              <a:off x="703900" y="4360125"/>
              <a:ext cx="128450" cy="198650"/>
            </a:xfrm>
            <a:custGeom>
              <a:avLst/>
              <a:gdLst/>
              <a:ahLst/>
              <a:cxnLst/>
              <a:rect l="l" t="t" r="r" b="b"/>
              <a:pathLst>
                <a:path w="5138" h="7946" extrusionOk="0">
                  <a:moveTo>
                    <a:pt x="2695" y="0"/>
                  </a:moveTo>
                  <a:cubicBezTo>
                    <a:pt x="2920" y="477"/>
                    <a:pt x="3622" y="702"/>
                    <a:pt x="3874" y="1179"/>
                  </a:cubicBezTo>
                  <a:lnTo>
                    <a:pt x="3734" y="225"/>
                  </a:lnTo>
                  <a:cubicBezTo>
                    <a:pt x="3397" y="112"/>
                    <a:pt x="3032" y="0"/>
                    <a:pt x="2695" y="0"/>
                  </a:cubicBezTo>
                  <a:close/>
                  <a:moveTo>
                    <a:pt x="3987" y="1404"/>
                  </a:moveTo>
                  <a:cubicBezTo>
                    <a:pt x="3509" y="1404"/>
                    <a:pt x="3173" y="1516"/>
                    <a:pt x="2808" y="1516"/>
                  </a:cubicBezTo>
                  <a:cubicBezTo>
                    <a:pt x="2920" y="1516"/>
                    <a:pt x="3032" y="1769"/>
                    <a:pt x="3032" y="1993"/>
                  </a:cubicBezTo>
                  <a:lnTo>
                    <a:pt x="2583" y="1993"/>
                  </a:lnTo>
                  <a:cubicBezTo>
                    <a:pt x="2330" y="1993"/>
                    <a:pt x="1993" y="1993"/>
                    <a:pt x="1628" y="1881"/>
                  </a:cubicBezTo>
                  <a:lnTo>
                    <a:pt x="1628" y="1881"/>
                  </a:lnTo>
                  <a:cubicBezTo>
                    <a:pt x="1993" y="2218"/>
                    <a:pt x="2218" y="2695"/>
                    <a:pt x="2471" y="3032"/>
                  </a:cubicBezTo>
                  <a:cubicBezTo>
                    <a:pt x="1628" y="2920"/>
                    <a:pt x="814" y="2808"/>
                    <a:pt x="0" y="2695"/>
                  </a:cubicBezTo>
                  <a:lnTo>
                    <a:pt x="0" y="2695"/>
                  </a:lnTo>
                  <a:cubicBezTo>
                    <a:pt x="477" y="3173"/>
                    <a:pt x="927" y="3622"/>
                    <a:pt x="1292" y="4099"/>
                  </a:cubicBezTo>
                  <a:cubicBezTo>
                    <a:pt x="1067" y="4211"/>
                    <a:pt x="814" y="4211"/>
                    <a:pt x="702" y="4324"/>
                  </a:cubicBezTo>
                  <a:cubicBezTo>
                    <a:pt x="814" y="4576"/>
                    <a:pt x="927" y="4689"/>
                    <a:pt x="1067" y="5025"/>
                  </a:cubicBezTo>
                  <a:cubicBezTo>
                    <a:pt x="814" y="4913"/>
                    <a:pt x="590" y="4913"/>
                    <a:pt x="365" y="4913"/>
                  </a:cubicBezTo>
                  <a:lnTo>
                    <a:pt x="0" y="4913"/>
                  </a:lnTo>
                  <a:cubicBezTo>
                    <a:pt x="814" y="5503"/>
                    <a:pt x="1628" y="5840"/>
                    <a:pt x="2471" y="6317"/>
                  </a:cubicBezTo>
                  <a:cubicBezTo>
                    <a:pt x="3285" y="6906"/>
                    <a:pt x="4211" y="7384"/>
                    <a:pt x="5138" y="7945"/>
                  </a:cubicBezTo>
                  <a:lnTo>
                    <a:pt x="3987" y="1404"/>
                  </a:lnTo>
                  <a:close/>
                </a:path>
              </a:pathLst>
            </a:custGeom>
            <a:solidFill>
              <a:srgbClr val="DADADA"/>
            </a:solidFill>
            <a:ln>
              <a:noFill/>
            </a:ln>
          </p:spPr>
          <p:txBody>
            <a:bodyPr spcFirstLastPara="1" wrap="square" lIns="121900" tIns="121900" rIns="121900" bIns="121900" anchor="ctr" anchorCtr="0">
              <a:noAutofit/>
            </a:bodyPr>
            <a:lstStyle/>
            <a:p>
              <a:endParaRPr sz="1467"/>
            </a:p>
          </p:txBody>
        </p:sp>
        <p:sp>
          <p:nvSpPr>
            <p:cNvPr id="1603" name="Google Shape;1603;p32"/>
            <p:cNvSpPr/>
            <p:nvPr/>
          </p:nvSpPr>
          <p:spPr>
            <a:xfrm>
              <a:off x="902525" y="4553125"/>
              <a:ext cx="333400" cy="198650"/>
            </a:xfrm>
            <a:custGeom>
              <a:avLst/>
              <a:gdLst/>
              <a:ahLst/>
              <a:cxnLst/>
              <a:rect l="l" t="t" r="r" b="b"/>
              <a:pathLst>
                <a:path w="13336" h="7946" extrusionOk="0">
                  <a:moveTo>
                    <a:pt x="10079" y="1"/>
                  </a:moveTo>
                  <a:lnTo>
                    <a:pt x="0" y="1882"/>
                  </a:lnTo>
                  <a:cubicBezTo>
                    <a:pt x="1544" y="2696"/>
                    <a:pt x="3060" y="3510"/>
                    <a:pt x="4576" y="4436"/>
                  </a:cubicBezTo>
                  <a:cubicBezTo>
                    <a:pt x="5503" y="5026"/>
                    <a:pt x="6570" y="5616"/>
                    <a:pt x="7496" y="6093"/>
                  </a:cubicBezTo>
                  <a:cubicBezTo>
                    <a:pt x="8198" y="6430"/>
                    <a:pt x="8900" y="6542"/>
                    <a:pt x="9490" y="6907"/>
                  </a:cubicBezTo>
                  <a:cubicBezTo>
                    <a:pt x="9817" y="7125"/>
                    <a:pt x="10831" y="7581"/>
                    <a:pt x="10993" y="7916"/>
                  </a:cubicBezTo>
                  <a:lnTo>
                    <a:pt x="10993" y="7916"/>
                  </a:lnTo>
                  <a:cubicBezTo>
                    <a:pt x="10764" y="7371"/>
                    <a:pt x="10298" y="7009"/>
                    <a:pt x="9967" y="6430"/>
                  </a:cubicBezTo>
                  <a:cubicBezTo>
                    <a:pt x="10079" y="6430"/>
                    <a:pt x="10416" y="6542"/>
                    <a:pt x="10416" y="6542"/>
                  </a:cubicBezTo>
                  <a:lnTo>
                    <a:pt x="10416" y="6205"/>
                  </a:lnTo>
                  <a:cubicBezTo>
                    <a:pt x="10528" y="6205"/>
                    <a:pt x="10669" y="6205"/>
                    <a:pt x="10781" y="6317"/>
                  </a:cubicBezTo>
                  <a:lnTo>
                    <a:pt x="11006" y="6317"/>
                  </a:lnTo>
                  <a:lnTo>
                    <a:pt x="9826" y="5138"/>
                  </a:lnTo>
                  <a:cubicBezTo>
                    <a:pt x="9602" y="4914"/>
                    <a:pt x="9490" y="4689"/>
                    <a:pt x="9490" y="4436"/>
                  </a:cubicBezTo>
                  <a:lnTo>
                    <a:pt x="9490" y="4436"/>
                  </a:lnTo>
                  <a:cubicBezTo>
                    <a:pt x="9967" y="4577"/>
                    <a:pt x="10416" y="4801"/>
                    <a:pt x="10893" y="5026"/>
                  </a:cubicBezTo>
                  <a:cubicBezTo>
                    <a:pt x="10528" y="4801"/>
                    <a:pt x="10079" y="4324"/>
                    <a:pt x="9826" y="3875"/>
                  </a:cubicBezTo>
                  <a:lnTo>
                    <a:pt x="9826" y="3875"/>
                  </a:lnTo>
                  <a:cubicBezTo>
                    <a:pt x="10669" y="4100"/>
                    <a:pt x="11371" y="4324"/>
                    <a:pt x="12072" y="4577"/>
                  </a:cubicBezTo>
                  <a:cubicBezTo>
                    <a:pt x="12072" y="4436"/>
                    <a:pt x="11932" y="4436"/>
                    <a:pt x="11820" y="4324"/>
                  </a:cubicBezTo>
                  <a:cubicBezTo>
                    <a:pt x="11707" y="4212"/>
                    <a:pt x="11595" y="4100"/>
                    <a:pt x="11595" y="3987"/>
                  </a:cubicBezTo>
                  <a:cubicBezTo>
                    <a:pt x="11595" y="3875"/>
                    <a:pt x="11707" y="3875"/>
                    <a:pt x="11820" y="3875"/>
                  </a:cubicBezTo>
                  <a:cubicBezTo>
                    <a:pt x="11820" y="3735"/>
                    <a:pt x="11707" y="3510"/>
                    <a:pt x="11707" y="3398"/>
                  </a:cubicBezTo>
                  <a:lnTo>
                    <a:pt x="11707" y="3398"/>
                  </a:lnTo>
                  <a:cubicBezTo>
                    <a:pt x="12185" y="3510"/>
                    <a:pt x="12774" y="3622"/>
                    <a:pt x="13336" y="3735"/>
                  </a:cubicBezTo>
                  <a:cubicBezTo>
                    <a:pt x="13111" y="3510"/>
                    <a:pt x="12887" y="3398"/>
                    <a:pt x="12634" y="3285"/>
                  </a:cubicBezTo>
                  <a:cubicBezTo>
                    <a:pt x="12634" y="3173"/>
                    <a:pt x="12297" y="2584"/>
                    <a:pt x="12297" y="2584"/>
                  </a:cubicBezTo>
                  <a:lnTo>
                    <a:pt x="12774" y="2584"/>
                  </a:lnTo>
                  <a:cubicBezTo>
                    <a:pt x="12522" y="2471"/>
                    <a:pt x="12185" y="2219"/>
                    <a:pt x="12072" y="1994"/>
                  </a:cubicBezTo>
                  <a:lnTo>
                    <a:pt x="12634" y="1994"/>
                  </a:lnTo>
                  <a:cubicBezTo>
                    <a:pt x="12297" y="1769"/>
                    <a:pt x="11820" y="1629"/>
                    <a:pt x="11483" y="1404"/>
                  </a:cubicBezTo>
                  <a:lnTo>
                    <a:pt x="12522" y="1180"/>
                  </a:lnTo>
                  <a:cubicBezTo>
                    <a:pt x="12409" y="1180"/>
                    <a:pt x="12297" y="1068"/>
                    <a:pt x="12185" y="1068"/>
                  </a:cubicBezTo>
                  <a:cubicBezTo>
                    <a:pt x="11932" y="927"/>
                    <a:pt x="11707" y="815"/>
                    <a:pt x="11483" y="703"/>
                  </a:cubicBezTo>
                  <a:cubicBezTo>
                    <a:pt x="11006" y="478"/>
                    <a:pt x="10528" y="225"/>
                    <a:pt x="10079" y="1"/>
                  </a:cubicBezTo>
                  <a:close/>
                  <a:moveTo>
                    <a:pt x="10993" y="7916"/>
                  </a:moveTo>
                  <a:cubicBezTo>
                    <a:pt x="10997" y="7926"/>
                    <a:pt x="11002" y="7936"/>
                    <a:pt x="11006" y="7946"/>
                  </a:cubicBezTo>
                  <a:cubicBezTo>
                    <a:pt x="11002" y="7936"/>
                    <a:pt x="10998" y="7926"/>
                    <a:pt x="10993" y="7916"/>
                  </a:cubicBezTo>
                  <a:close/>
                </a:path>
              </a:pathLst>
            </a:custGeom>
            <a:solidFill>
              <a:srgbClr val="DADADA"/>
            </a:solidFill>
            <a:ln>
              <a:noFill/>
            </a:ln>
          </p:spPr>
          <p:txBody>
            <a:bodyPr spcFirstLastPara="1" wrap="square" lIns="121900" tIns="121900" rIns="121900" bIns="121900" anchor="ctr" anchorCtr="0">
              <a:noAutofit/>
            </a:bodyPr>
            <a:lstStyle/>
            <a:p>
              <a:endParaRPr sz="1467"/>
            </a:p>
          </p:txBody>
        </p:sp>
        <p:sp>
          <p:nvSpPr>
            <p:cNvPr id="1604" name="Google Shape;1604;p32"/>
            <p:cNvSpPr/>
            <p:nvPr/>
          </p:nvSpPr>
          <p:spPr>
            <a:xfrm>
              <a:off x="791625" y="4342575"/>
              <a:ext cx="362900" cy="257600"/>
            </a:xfrm>
            <a:custGeom>
              <a:avLst/>
              <a:gdLst/>
              <a:ahLst/>
              <a:cxnLst/>
              <a:rect l="l" t="t" r="r" b="b"/>
              <a:pathLst>
                <a:path w="14516" h="10304" extrusionOk="0">
                  <a:moveTo>
                    <a:pt x="0" y="0"/>
                  </a:moveTo>
                  <a:lnTo>
                    <a:pt x="225" y="927"/>
                  </a:lnTo>
                  <a:lnTo>
                    <a:pt x="365" y="1881"/>
                  </a:lnTo>
                  <a:lnTo>
                    <a:pt x="478" y="2106"/>
                  </a:lnTo>
                  <a:lnTo>
                    <a:pt x="1629" y="8647"/>
                  </a:lnTo>
                  <a:cubicBezTo>
                    <a:pt x="2106" y="8900"/>
                    <a:pt x="2583" y="9237"/>
                    <a:pt x="3173" y="9490"/>
                  </a:cubicBezTo>
                  <a:cubicBezTo>
                    <a:pt x="3510" y="9714"/>
                    <a:pt x="3987" y="9939"/>
                    <a:pt x="4436" y="10304"/>
                  </a:cubicBezTo>
                  <a:lnTo>
                    <a:pt x="14515" y="8423"/>
                  </a:lnTo>
                  <a:cubicBezTo>
                    <a:pt x="14403" y="8310"/>
                    <a:pt x="14262" y="8198"/>
                    <a:pt x="14150" y="8198"/>
                  </a:cubicBezTo>
                  <a:cubicBezTo>
                    <a:pt x="12634" y="7384"/>
                    <a:pt x="11230" y="6542"/>
                    <a:pt x="9827" y="5727"/>
                  </a:cubicBezTo>
                  <a:cubicBezTo>
                    <a:pt x="7721" y="4576"/>
                    <a:pt x="5615" y="3397"/>
                    <a:pt x="3510" y="2106"/>
                  </a:cubicBezTo>
                  <a:cubicBezTo>
                    <a:pt x="2471" y="1516"/>
                    <a:pt x="1292" y="702"/>
                    <a:pt x="0" y="0"/>
                  </a:cubicBezTo>
                  <a:close/>
                </a:path>
              </a:pathLst>
            </a:custGeom>
            <a:solidFill>
              <a:srgbClr val="DCDCDC"/>
            </a:solidFill>
            <a:ln>
              <a:noFill/>
            </a:ln>
          </p:spPr>
          <p:txBody>
            <a:bodyPr spcFirstLastPara="1" wrap="square" lIns="121900" tIns="121900" rIns="121900" bIns="121900" anchor="ctr" anchorCtr="0">
              <a:noAutofit/>
            </a:bodyPr>
            <a:lstStyle/>
            <a:p>
              <a:endParaRPr sz="1467"/>
            </a:p>
          </p:txBody>
        </p:sp>
        <p:sp>
          <p:nvSpPr>
            <p:cNvPr id="1605" name="Google Shape;1605;p32"/>
            <p:cNvSpPr/>
            <p:nvPr/>
          </p:nvSpPr>
          <p:spPr>
            <a:xfrm>
              <a:off x="1756700" y="2169575"/>
              <a:ext cx="257600" cy="137600"/>
            </a:xfrm>
            <a:custGeom>
              <a:avLst/>
              <a:gdLst/>
              <a:ahLst/>
              <a:cxnLst/>
              <a:rect l="l" t="t" r="r" b="b"/>
              <a:pathLst>
                <a:path w="10304" h="5504" extrusionOk="0">
                  <a:moveTo>
                    <a:pt x="3397" y="1"/>
                  </a:moveTo>
                  <a:lnTo>
                    <a:pt x="3397" y="1"/>
                  </a:lnTo>
                  <a:cubicBezTo>
                    <a:pt x="3734" y="703"/>
                    <a:pt x="4689" y="815"/>
                    <a:pt x="4689" y="1517"/>
                  </a:cubicBezTo>
                  <a:lnTo>
                    <a:pt x="3510" y="1517"/>
                  </a:lnTo>
                  <a:cubicBezTo>
                    <a:pt x="3622" y="1657"/>
                    <a:pt x="3734" y="1769"/>
                    <a:pt x="3734" y="1994"/>
                  </a:cubicBezTo>
                  <a:lnTo>
                    <a:pt x="3510" y="1994"/>
                  </a:lnTo>
                  <a:cubicBezTo>
                    <a:pt x="3173" y="1994"/>
                    <a:pt x="2695" y="1994"/>
                    <a:pt x="2330" y="1882"/>
                  </a:cubicBezTo>
                  <a:lnTo>
                    <a:pt x="2330" y="1882"/>
                  </a:lnTo>
                  <a:cubicBezTo>
                    <a:pt x="2695" y="2219"/>
                    <a:pt x="2920" y="2696"/>
                    <a:pt x="3173" y="3173"/>
                  </a:cubicBezTo>
                  <a:cubicBezTo>
                    <a:pt x="2330" y="2921"/>
                    <a:pt x="1516" y="2808"/>
                    <a:pt x="702" y="2696"/>
                  </a:cubicBezTo>
                  <a:lnTo>
                    <a:pt x="702" y="2696"/>
                  </a:lnTo>
                  <a:cubicBezTo>
                    <a:pt x="1179" y="3173"/>
                    <a:pt x="1629" y="3622"/>
                    <a:pt x="1994" y="4212"/>
                  </a:cubicBezTo>
                  <a:cubicBezTo>
                    <a:pt x="1769" y="4212"/>
                    <a:pt x="1516" y="4212"/>
                    <a:pt x="1292" y="4324"/>
                  </a:cubicBezTo>
                  <a:cubicBezTo>
                    <a:pt x="1516" y="4577"/>
                    <a:pt x="1629" y="4802"/>
                    <a:pt x="1629" y="5026"/>
                  </a:cubicBezTo>
                  <a:cubicBezTo>
                    <a:pt x="1404" y="4914"/>
                    <a:pt x="1067" y="4914"/>
                    <a:pt x="702" y="4914"/>
                  </a:cubicBezTo>
                  <a:lnTo>
                    <a:pt x="0" y="4914"/>
                  </a:lnTo>
                  <a:lnTo>
                    <a:pt x="590" y="5503"/>
                  </a:lnTo>
                  <a:lnTo>
                    <a:pt x="2920" y="5026"/>
                  </a:lnTo>
                  <a:cubicBezTo>
                    <a:pt x="2695" y="4689"/>
                    <a:pt x="2330" y="4324"/>
                    <a:pt x="2106" y="4100"/>
                  </a:cubicBezTo>
                  <a:lnTo>
                    <a:pt x="2106" y="4100"/>
                  </a:lnTo>
                  <a:cubicBezTo>
                    <a:pt x="2920" y="4212"/>
                    <a:pt x="3734" y="4324"/>
                    <a:pt x="4576" y="4577"/>
                  </a:cubicBezTo>
                  <a:cubicBezTo>
                    <a:pt x="4324" y="4100"/>
                    <a:pt x="4099" y="3622"/>
                    <a:pt x="3734" y="3286"/>
                  </a:cubicBezTo>
                  <a:lnTo>
                    <a:pt x="3734" y="3286"/>
                  </a:lnTo>
                  <a:cubicBezTo>
                    <a:pt x="4099" y="3398"/>
                    <a:pt x="4576" y="3398"/>
                    <a:pt x="4913" y="3398"/>
                  </a:cubicBezTo>
                  <a:lnTo>
                    <a:pt x="5138" y="3398"/>
                  </a:lnTo>
                  <a:cubicBezTo>
                    <a:pt x="5138" y="3173"/>
                    <a:pt x="5026" y="3061"/>
                    <a:pt x="4913" y="2921"/>
                  </a:cubicBezTo>
                  <a:lnTo>
                    <a:pt x="6092" y="2921"/>
                  </a:lnTo>
                  <a:cubicBezTo>
                    <a:pt x="6092" y="2219"/>
                    <a:pt x="5138" y="2106"/>
                    <a:pt x="4801" y="1405"/>
                  </a:cubicBezTo>
                  <a:lnTo>
                    <a:pt x="4801" y="1405"/>
                  </a:lnTo>
                  <a:cubicBezTo>
                    <a:pt x="6429" y="1657"/>
                    <a:pt x="8086" y="2808"/>
                    <a:pt x="9602" y="3763"/>
                  </a:cubicBezTo>
                  <a:lnTo>
                    <a:pt x="10304" y="3622"/>
                  </a:lnTo>
                  <a:cubicBezTo>
                    <a:pt x="9826" y="3398"/>
                    <a:pt x="9489" y="3286"/>
                    <a:pt x="9124" y="3061"/>
                  </a:cubicBezTo>
                  <a:cubicBezTo>
                    <a:pt x="7384" y="1994"/>
                    <a:pt x="5391" y="366"/>
                    <a:pt x="3397" y="1"/>
                  </a:cubicBezTo>
                  <a:close/>
                </a:path>
              </a:pathLst>
            </a:custGeom>
            <a:solidFill>
              <a:srgbClr val="DCDCDC"/>
            </a:solidFill>
            <a:ln>
              <a:noFill/>
            </a:ln>
          </p:spPr>
          <p:txBody>
            <a:bodyPr spcFirstLastPara="1" wrap="square" lIns="121900" tIns="121900" rIns="121900" bIns="121900" anchor="ctr" anchorCtr="0">
              <a:noAutofit/>
            </a:bodyPr>
            <a:lstStyle/>
            <a:p>
              <a:endParaRPr sz="1467"/>
            </a:p>
          </p:txBody>
        </p:sp>
        <p:sp>
          <p:nvSpPr>
            <p:cNvPr id="1606" name="Google Shape;1606;p32"/>
            <p:cNvSpPr/>
            <p:nvPr/>
          </p:nvSpPr>
          <p:spPr>
            <a:xfrm>
              <a:off x="1809325" y="2204675"/>
              <a:ext cx="187425" cy="90575"/>
            </a:xfrm>
            <a:custGeom>
              <a:avLst/>
              <a:gdLst/>
              <a:ahLst/>
              <a:cxnLst/>
              <a:rect l="l" t="t" r="r" b="b"/>
              <a:pathLst>
                <a:path w="7497" h="3623" extrusionOk="0">
                  <a:moveTo>
                    <a:pt x="2696" y="1"/>
                  </a:moveTo>
                  <a:lnTo>
                    <a:pt x="2696" y="1"/>
                  </a:lnTo>
                  <a:cubicBezTo>
                    <a:pt x="3033" y="702"/>
                    <a:pt x="3987" y="815"/>
                    <a:pt x="3987" y="1517"/>
                  </a:cubicBezTo>
                  <a:lnTo>
                    <a:pt x="2808" y="1517"/>
                  </a:lnTo>
                  <a:cubicBezTo>
                    <a:pt x="2921" y="1657"/>
                    <a:pt x="3033" y="1769"/>
                    <a:pt x="3033" y="1994"/>
                  </a:cubicBezTo>
                  <a:lnTo>
                    <a:pt x="2808" y="1994"/>
                  </a:lnTo>
                  <a:cubicBezTo>
                    <a:pt x="2471" y="1994"/>
                    <a:pt x="1994" y="1994"/>
                    <a:pt x="1629" y="1882"/>
                  </a:cubicBezTo>
                  <a:lnTo>
                    <a:pt x="1629" y="1882"/>
                  </a:lnTo>
                  <a:cubicBezTo>
                    <a:pt x="1994" y="2218"/>
                    <a:pt x="2219" y="2696"/>
                    <a:pt x="2471" y="3173"/>
                  </a:cubicBezTo>
                  <a:cubicBezTo>
                    <a:pt x="1629" y="2920"/>
                    <a:pt x="815" y="2808"/>
                    <a:pt x="1" y="2696"/>
                  </a:cubicBezTo>
                  <a:lnTo>
                    <a:pt x="1" y="2696"/>
                  </a:lnTo>
                  <a:cubicBezTo>
                    <a:pt x="225" y="2920"/>
                    <a:pt x="590" y="3285"/>
                    <a:pt x="815" y="3622"/>
                  </a:cubicBezTo>
                  <a:lnTo>
                    <a:pt x="7497" y="2359"/>
                  </a:lnTo>
                  <a:cubicBezTo>
                    <a:pt x="5981" y="1404"/>
                    <a:pt x="4324" y="253"/>
                    <a:pt x="2696" y="1"/>
                  </a:cubicBezTo>
                  <a:close/>
                </a:path>
              </a:pathLst>
            </a:custGeom>
            <a:solidFill>
              <a:srgbClr val="DADADA"/>
            </a:solidFill>
            <a:ln w="9525" cap="flat" cmpd="sng">
              <a:solidFill>
                <a:srgbClr val="DCDCDC"/>
              </a:solidFill>
              <a:prstDash val="solid"/>
              <a:round/>
              <a:headEnd type="none" w="sm" len="sm"/>
              <a:tailEnd type="none" w="sm" len="sm"/>
            </a:ln>
          </p:spPr>
          <p:txBody>
            <a:bodyPr spcFirstLastPara="1" wrap="square" lIns="121900" tIns="121900" rIns="121900" bIns="121900" anchor="ctr" anchorCtr="0">
              <a:noAutofit/>
            </a:bodyPr>
            <a:lstStyle/>
            <a:p>
              <a:endParaRPr sz="1467"/>
            </a:p>
          </p:txBody>
        </p:sp>
        <p:sp>
          <p:nvSpPr>
            <p:cNvPr id="1607" name="Google Shape;1607;p32"/>
            <p:cNvSpPr/>
            <p:nvPr/>
          </p:nvSpPr>
          <p:spPr>
            <a:xfrm>
              <a:off x="2145525" y="2342250"/>
              <a:ext cx="195850" cy="117225"/>
            </a:xfrm>
            <a:custGeom>
              <a:avLst/>
              <a:gdLst/>
              <a:ahLst/>
              <a:cxnLst/>
              <a:rect l="l" t="t" r="r" b="b"/>
              <a:pathLst>
                <a:path w="7834" h="4689" extrusionOk="0">
                  <a:moveTo>
                    <a:pt x="1" y="0"/>
                  </a:moveTo>
                  <a:lnTo>
                    <a:pt x="113" y="590"/>
                  </a:lnTo>
                  <a:cubicBezTo>
                    <a:pt x="478" y="814"/>
                    <a:pt x="815" y="1067"/>
                    <a:pt x="1180" y="1292"/>
                  </a:cubicBezTo>
                  <a:cubicBezTo>
                    <a:pt x="2583" y="2106"/>
                    <a:pt x="3987" y="2920"/>
                    <a:pt x="5391" y="3734"/>
                  </a:cubicBezTo>
                  <a:cubicBezTo>
                    <a:pt x="5981" y="4099"/>
                    <a:pt x="6570" y="4324"/>
                    <a:pt x="7019" y="4689"/>
                  </a:cubicBezTo>
                  <a:cubicBezTo>
                    <a:pt x="7384" y="4689"/>
                    <a:pt x="7609" y="4689"/>
                    <a:pt x="7833" y="4576"/>
                  </a:cubicBezTo>
                  <a:cubicBezTo>
                    <a:pt x="7497" y="4099"/>
                    <a:pt x="6907" y="3874"/>
                    <a:pt x="6430" y="3622"/>
                  </a:cubicBezTo>
                  <a:cubicBezTo>
                    <a:pt x="6205" y="3510"/>
                    <a:pt x="5981" y="3397"/>
                    <a:pt x="5728" y="3285"/>
                  </a:cubicBezTo>
                  <a:cubicBezTo>
                    <a:pt x="5166" y="3032"/>
                    <a:pt x="4577" y="2695"/>
                    <a:pt x="3987" y="2330"/>
                  </a:cubicBezTo>
                  <a:cubicBezTo>
                    <a:pt x="2696" y="1516"/>
                    <a:pt x="1404" y="702"/>
                    <a:pt x="1" y="0"/>
                  </a:cubicBezTo>
                  <a:close/>
                </a:path>
              </a:pathLst>
            </a:custGeom>
            <a:solidFill>
              <a:srgbClr val="DCDCDC"/>
            </a:solidFill>
            <a:ln>
              <a:noFill/>
            </a:ln>
          </p:spPr>
          <p:txBody>
            <a:bodyPr spcFirstLastPara="1" wrap="square" lIns="121900" tIns="121900" rIns="121900" bIns="121900" anchor="ctr" anchorCtr="0">
              <a:noAutofit/>
            </a:bodyPr>
            <a:lstStyle/>
            <a:p>
              <a:endParaRPr sz="1467"/>
            </a:p>
          </p:txBody>
        </p:sp>
        <p:sp>
          <p:nvSpPr>
            <p:cNvPr id="1608" name="Google Shape;1608;p32"/>
            <p:cNvSpPr/>
            <p:nvPr/>
          </p:nvSpPr>
          <p:spPr>
            <a:xfrm>
              <a:off x="2108488" y="2312375"/>
              <a:ext cx="222500" cy="283575"/>
            </a:xfrm>
            <a:custGeom>
              <a:avLst/>
              <a:gdLst/>
              <a:ahLst/>
              <a:cxnLst/>
              <a:rect l="l" t="t" r="r" b="b"/>
              <a:pathLst>
                <a:path w="8900" h="11343" extrusionOk="0">
                  <a:moveTo>
                    <a:pt x="0" y="0"/>
                  </a:moveTo>
                  <a:lnTo>
                    <a:pt x="1657" y="8647"/>
                  </a:lnTo>
                  <a:cubicBezTo>
                    <a:pt x="2106" y="8900"/>
                    <a:pt x="2583" y="9237"/>
                    <a:pt x="3060" y="9461"/>
                  </a:cubicBezTo>
                  <a:cubicBezTo>
                    <a:pt x="3650" y="9826"/>
                    <a:pt x="4352" y="9938"/>
                    <a:pt x="4913" y="10303"/>
                  </a:cubicBezTo>
                  <a:cubicBezTo>
                    <a:pt x="5276" y="10526"/>
                    <a:pt x="6302" y="10998"/>
                    <a:pt x="6564" y="11335"/>
                  </a:cubicBezTo>
                  <a:lnTo>
                    <a:pt x="6564" y="11335"/>
                  </a:lnTo>
                  <a:cubicBezTo>
                    <a:pt x="6210" y="10872"/>
                    <a:pt x="5882" y="10434"/>
                    <a:pt x="5529" y="9868"/>
                  </a:cubicBezTo>
                  <a:lnTo>
                    <a:pt x="5529" y="9868"/>
                  </a:lnTo>
                  <a:cubicBezTo>
                    <a:pt x="5628" y="9941"/>
                    <a:pt x="5980" y="9954"/>
                    <a:pt x="5980" y="10051"/>
                  </a:cubicBezTo>
                  <a:cubicBezTo>
                    <a:pt x="5980" y="9826"/>
                    <a:pt x="5868" y="9714"/>
                    <a:pt x="5868" y="9602"/>
                  </a:cubicBezTo>
                  <a:lnTo>
                    <a:pt x="5980" y="9602"/>
                  </a:lnTo>
                  <a:cubicBezTo>
                    <a:pt x="6092" y="9602"/>
                    <a:pt x="6205" y="9602"/>
                    <a:pt x="6205" y="9714"/>
                  </a:cubicBezTo>
                  <a:cubicBezTo>
                    <a:pt x="6317" y="9714"/>
                    <a:pt x="6457" y="9826"/>
                    <a:pt x="6570" y="9826"/>
                  </a:cubicBezTo>
                  <a:cubicBezTo>
                    <a:pt x="6205" y="9349"/>
                    <a:pt x="5755" y="9012"/>
                    <a:pt x="5391" y="8535"/>
                  </a:cubicBezTo>
                  <a:cubicBezTo>
                    <a:pt x="5166" y="8310"/>
                    <a:pt x="5054" y="8057"/>
                    <a:pt x="5054" y="7833"/>
                  </a:cubicBezTo>
                  <a:lnTo>
                    <a:pt x="5054" y="7833"/>
                  </a:lnTo>
                  <a:cubicBezTo>
                    <a:pt x="5503" y="8057"/>
                    <a:pt x="5980" y="8310"/>
                    <a:pt x="6457" y="8422"/>
                  </a:cubicBezTo>
                  <a:cubicBezTo>
                    <a:pt x="5980" y="8198"/>
                    <a:pt x="5615" y="7833"/>
                    <a:pt x="5391" y="7243"/>
                  </a:cubicBezTo>
                  <a:lnTo>
                    <a:pt x="5391" y="7243"/>
                  </a:lnTo>
                  <a:cubicBezTo>
                    <a:pt x="6205" y="7608"/>
                    <a:pt x="6907" y="7833"/>
                    <a:pt x="7608" y="8057"/>
                  </a:cubicBezTo>
                  <a:cubicBezTo>
                    <a:pt x="7608" y="7945"/>
                    <a:pt x="7496" y="7833"/>
                    <a:pt x="7384" y="7721"/>
                  </a:cubicBezTo>
                  <a:cubicBezTo>
                    <a:pt x="7272" y="7721"/>
                    <a:pt x="7159" y="7608"/>
                    <a:pt x="7159" y="7496"/>
                  </a:cubicBezTo>
                  <a:cubicBezTo>
                    <a:pt x="7159" y="7356"/>
                    <a:pt x="7272" y="7243"/>
                    <a:pt x="7384" y="7243"/>
                  </a:cubicBezTo>
                  <a:cubicBezTo>
                    <a:pt x="7384" y="7131"/>
                    <a:pt x="7384" y="7019"/>
                    <a:pt x="7272" y="6906"/>
                  </a:cubicBezTo>
                  <a:lnTo>
                    <a:pt x="7272" y="6906"/>
                  </a:lnTo>
                  <a:cubicBezTo>
                    <a:pt x="7861" y="7019"/>
                    <a:pt x="8310" y="7019"/>
                    <a:pt x="8900" y="7131"/>
                  </a:cubicBezTo>
                  <a:cubicBezTo>
                    <a:pt x="8675" y="7019"/>
                    <a:pt x="8423" y="6906"/>
                    <a:pt x="8310" y="6794"/>
                  </a:cubicBezTo>
                  <a:cubicBezTo>
                    <a:pt x="8198" y="6654"/>
                    <a:pt x="7861" y="6092"/>
                    <a:pt x="7861" y="6092"/>
                  </a:cubicBezTo>
                  <a:lnTo>
                    <a:pt x="8310" y="6092"/>
                  </a:lnTo>
                  <a:cubicBezTo>
                    <a:pt x="8086" y="5840"/>
                    <a:pt x="7861" y="5615"/>
                    <a:pt x="7608" y="5390"/>
                  </a:cubicBezTo>
                  <a:lnTo>
                    <a:pt x="7608" y="5390"/>
                  </a:lnTo>
                  <a:cubicBezTo>
                    <a:pt x="7861" y="5503"/>
                    <a:pt x="8086" y="5503"/>
                    <a:pt x="8310" y="5503"/>
                  </a:cubicBezTo>
                  <a:cubicBezTo>
                    <a:pt x="7861" y="5138"/>
                    <a:pt x="7272" y="4913"/>
                    <a:pt x="6682" y="4548"/>
                  </a:cubicBezTo>
                  <a:cubicBezTo>
                    <a:pt x="5278" y="3734"/>
                    <a:pt x="3874" y="2920"/>
                    <a:pt x="2471" y="2106"/>
                  </a:cubicBezTo>
                  <a:cubicBezTo>
                    <a:pt x="2106" y="1881"/>
                    <a:pt x="1769" y="1628"/>
                    <a:pt x="1404" y="1404"/>
                  </a:cubicBezTo>
                  <a:lnTo>
                    <a:pt x="1292" y="814"/>
                  </a:lnTo>
                  <a:cubicBezTo>
                    <a:pt x="1292" y="702"/>
                    <a:pt x="1179" y="702"/>
                    <a:pt x="1067" y="702"/>
                  </a:cubicBezTo>
                  <a:cubicBezTo>
                    <a:pt x="702" y="477"/>
                    <a:pt x="365" y="225"/>
                    <a:pt x="0" y="0"/>
                  </a:cubicBezTo>
                  <a:close/>
                  <a:moveTo>
                    <a:pt x="6564" y="11335"/>
                  </a:moveTo>
                  <a:cubicBezTo>
                    <a:pt x="6566" y="11337"/>
                    <a:pt x="6568" y="11340"/>
                    <a:pt x="6570" y="11342"/>
                  </a:cubicBezTo>
                  <a:cubicBezTo>
                    <a:pt x="6568" y="11340"/>
                    <a:pt x="6566" y="11337"/>
                    <a:pt x="6564" y="11335"/>
                  </a:cubicBezTo>
                  <a:close/>
                </a:path>
              </a:pathLst>
            </a:custGeom>
            <a:solidFill>
              <a:srgbClr val="DADADA"/>
            </a:solidFill>
            <a:ln>
              <a:noFill/>
            </a:ln>
          </p:spPr>
          <p:txBody>
            <a:bodyPr spcFirstLastPara="1" wrap="square" lIns="121900" tIns="121900" rIns="121900" bIns="121900" anchor="ctr" anchorCtr="0">
              <a:noAutofit/>
            </a:bodyPr>
            <a:lstStyle/>
            <a:p>
              <a:endParaRPr sz="1467"/>
            </a:p>
          </p:txBody>
        </p:sp>
        <p:sp>
          <p:nvSpPr>
            <p:cNvPr id="1609" name="Google Shape;1609;p32"/>
            <p:cNvSpPr/>
            <p:nvPr/>
          </p:nvSpPr>
          <p:spPr>
            <a:xfrm>
              <a:off x="1771425" y="2260125"/>
              <a:ext cx="383250" cy="277975"/>
            </a:xfrm>
            <a:custGeom>
              <a:avLst/>
              <a:gdLst/>
              <a:ahLst/>
              <a:cxnLst/>
              <a:rect l="l" t="t" r="r" b="b"/>
              <a:pathLst>
                <a:path w="15330" h="11119" extrusionOk="0">
                  <a:moveTo>
                    <a:pt x="9715" y="0"/>
                  </a:moveTo>
                  <a:lnTo>
                    <a:pt x="9013" y="141"/>
                  </a:lnTo>
                  <a:lnTo>
                    <a:pt x="2331" y="1404"/>
                  </a:lnTo>
                  <a:lnTo>
                    <a:pt x="1" y="1881"/>
                  </a:lnTo>
                  <a:cubicBezTo>
                    <a:pt x="1180" y="2696"/>
                    <a:pt x="2584" y="3397"/>
                    <a:pt x="3847" y="4212"/>
                  </a:cubicBezTo>
                  <a:lnTo>
                    <a:pt x="4100" y="4464"/>
                  </a:lnTo>
                  <a:lnTo>
                    <a:pt x="10304" y="3285"/>
                  </a:lnTo>
                  <a:lnTo>
                    <a:pt x="11231" y="8676"/>
                  </a:lnTo>
                  <a:cubicBezTo>
                    <a:pt x="12045" y="9125"/>
                    <a:pt x="12971" y="9714"/>
                    <a:pt x="13814" y="10192"/>
                  </a:cubicBezTo>
                  <a:cubicBezTo>
                    <a:pt x="14263" y="10528"/>
                    <a:pt x="14852" y="10781"/>
                    <a:pt x="15330" y="11118"/>
                  </a:cubicBezTo>
                  <a:lnTo>
                    <a:pt x="13673" y="2471"/>
                  </a:lnTo>
                  <a:cubicBezTo>
                    <a:pt x="12410" y="1657"/>
                    <a:pt x="11006" y="843"/>
                    <a:pt x="9715" y="0"/>
                  </a:cubicBezTo>
                  <a:close/>
                </a:path>
              </a:pathLst>
            </a:custGeom>
            <a:solidFill>
              <a:srgbClr val="DCDCDC"/>
            </a:solidFill>
            <a:ln w="9525" cap="flat" cmpd="sng">
              <a:solidFill>
                <a:srgbClr val="DCDCDC"/>
              </a:solidFill>
              <a:prstDash val="solid"/>
              <a:round/>
              <a:headEnd type="none" w="sm" len="sm"/>
              <a:tailEnd type="none" w="sm" len="sm"/>
            </a:ln>
          </p:spPr>
          <p:txBody>
            <a:bodyPr spcFirstLastPara="1" wrap="square" lIns="121900" tIns="121900" rIns="121900" bIns="121900" anchor="ctr" anchorCtr="0">
              <a:noAutofit/>
            </a:bodyPr>
            <a:lstStyle/>
            <a:p>
              <a:endParaRPr sz="1467"/>
            </a:p>
          </p:txBody>
        </p:sp>
        <p:sp>
          <p:nvSpPr>
            <p:cNvPr id="1610" name="Google Shape;1610;p32"/>
            <p:cNvSpPr/>
            <p:nvPr/>
          </p:nvSpPr>
          <p:spPr>
            <a:xfrm>
              <a:off x="1873900" y="2342250"/>
              <a:ext cx="178300" cy="134775"/>
            </a:xfrm>
            <a:custGeom>
              <a:avLst/>
              <a:gdLst/>
              <a:ahLst/>
              <a:cxnLst/>
              <a:rect l="l" t="t" r="r" b="b"/>
              <a:pathLst>
                <a:path w="7132" h="5391" extrusionOk="0">
                  <a:moveTo>
                    <a:pt x="6205" y="0"/>
                  </a:moveTo>
                  <a:lnTo>
                    <a:pt x="1" y="1179"/>
                  </a:lnTo>
                  <a:cubicBezTo>
                    <a:pt x="1292" y="1881"/>
                    <a:pt x="2555" y="2695"/>
                    <a:pt x="3847" y="3397"/>
                  </a:cubicBezTo>
                  <a:cubicBezTo>
                    <a:pt x="5026" y="4099"/>
                    <a:pt x="6065" y="4801"/>
                    <a:pt x="7132" y="5391"/>
                  </a:cubicBezTo>
                  <a:lnTo>
                    <a:pt x="6205" y="0"/>
                  </a:lnTo>
                  <a:close/>
                </a:path>
              </a:pathLst>
            </a:custGeom>
            <a:solidFill>
              <a:srgbClr val="B3B4C1"/>
            </a:solidFill>
            <a:ln>
              <a:noFill/>
            </a:ln>
          </p:spPr>
          <p:txBody>
            <a:bodyPr spcFirstLastPara="1" wrap="square" lIns="121900" tIns="121900" rIns="121900" bIns="121900" anchor="ctr" anchorCtr="0">
              <a:noAutofit/>
            </a:bodyPr>
            <a:lstStyle/>
            <a:p>
              <a:endParaRPr sz="1467"/>
            </a:p>
          </p:txBody>
        </p:sp>
        <p:grpSp>
          <p:nvGrpSpPr>
            <p:cNvPr id="1611" name="Google Shape;1611;p32"/>
            <p:cNvGrpSpPr/>
            <p:nvPr/>
          </p:nvGrpSpPr>
          <p:grpSpPr>
            <a:xfrm>
              <a:off x="1932694" y="3382067"/>
              <a:ext cx="520437" cy="972386"/>
              <a:chOff x="1794600" y="3108675"/>
              <a:chExt cx="666800" cy="1245850"/>
            </a:xfrm>
          </p:grpSpPr>
          <p:grpSp>
            <p:nvGrpSpPr>
              <p:cNvPr id="1612" name="Google Shape;1612;p32"/>
              <p:cNvGrpSpPr/>
              <p:nvPr/>
            </p:nvGrpSpPr>
            <p:grpSpPr>
              <a:xfrm>
                <a:off x="1861975" y="3813350"/>
                <a:ext cx="237250" cy="541175"/>
                <a:chOff x="1861975" y="3813350"/>
                <a:chExt cx="237250" cy="541175"/>
              </a:xfrm>
            </p:grpSpPr>
            <p:sp>
              <p:nvSpPr>
                <p:cNvPr id="1613" name="Google Shape;1613;p32"/>
                <p:cNvSpPr/>
                <p:nvPr/>
              </p:nvSpPr>
              <p:spPr>
                <a:xfrm>
                  <a:off x="1861975" y="3813350"/>
                  <a:ext cx="237250" cy="540025"/>
                </a:xfrm>
                <a:custGeom>
                  <a:avLst/>
                  <a:gdLst/>
                  <a:ahLst/>
                  <a:cxnLst/>
                  <a:rect l="l" t="t" r="r" b="b"/>
                  <a:pathLst>
                    <a:path w="9490" h="21601" extrusionOk="0">
                      <a:moveTo>
                        <a:pt x="4913" y="1"/>
                      </a:moveTo>
                      <a:cubicBezTo>
                        <a:pt x="4913" y="1"/>
                        <a:pt x="0" y="19541"/>
                        <a:pt x="1067" y="20580"/>
                      </a:cubicBezTo>
                      <a:cubicBezTo>
                        <a:pt x="1660" y="21263"/>
                        <a:pt x="2495" y="21600"/>
                        <a:pt x="3358" y="21600"/>
                      </a:cubicBezTo>
                      <a:cubicBezTo>
                        <a:pt x="3843" y="21600"/>
                        <a:pt x="4336" y="21494"/>
                        <a:pt x="4801" y="21282"/>
                      </a:cubicBezTo>
                      <a:cubicBezTo>
                        <a:pt x="6093" y="20692"/>
                        <a:pt x="9490" y="928"/>
                        <a:pt x="9490" y="927"/>
                      </a:cubicBezTo>
                      <a:lnTo>
                        <a:pt x="9490" y="927"/>
                      </a:lnTo>
                      <a:cubicBezTo>
                        <a:pt x="9490" y="927"/>
                        <a:pt x="9059" y="1256"/>
                        <a:pt x="8205" y="1256"/>
                      </a:cubicBezTo>
                      <a:cubicBezTo>
                        <a:pt x="7443" y="1256"/>
                        <a:pt x="6344" y="994"/>
                        <a:pt x="4913" y="1"/>
                      </a:cubicBezTo>
                      <a:close/>
                    </a:path>
                  </a:pathLst>
                </a:custGeom>
                <a:solidFill>
                  <a:srgbClr val="B33F62"/>
                </a:solidFill>
                <a:ln>
                  <a:noFill/>
                </a:ln>
              </p:spPr>
              <p:txBody>
                <a:bodyPr spcFirstLastPara="1" wrap="square" lIns="121900" tIns="121900" rIns="121900" bIns="121900" anchor="ctr" anchorCtr="0">
                  <a:noAutofit/>
                </a:bodyPr>
                <a:lstStyle/>
                <a:p>
                  <a:endParaRPr sz="1467"/>
                </a:p>
              </p:txBody>
            </p:sp>
            <p:sp>
              <p:nvSpPr>
                <p:cNvPr id="1614" name="Google Shape;1614;p32"/>
                <p:cNvSpPr/>
                <p:nvPr/>
              </p:nvSpPr>
              <p:spPr>
                <a:xfrm>
                  <a:off x="1982000" y="4345375"/>
                  <a:ext cx="25" cy="25"/>
                </a:xfrm>
                <a:custGeom>
                  <a:avLst/>
                  <a:gdLst/>
                  <a:ahLst/>
                  <a:cxnLst/>
                  <a:rect l="l" t="t" r="r" b="b"/>
                  <a:pathLst>
                    <a:path w="1" h="1" extrusionOk="0">
                      <a:moveTo>
                        <a:pt x="0" y="1"/>
                      </a:moveTo>
                      <a:lnTo>
                        <a:pt x="0" y="1"/>
                      </a:lnTo>
                      <a:lnTo>
                        <a:pt x="0" y="1"/>
                      </a:lnTo>
                      <a:close/>
                      <a:moveTo>
                        <a:pt x="0" y="1"/>
                      </a:moveTo>
                      <a:lnTo>
                        <a:pt x="0" y="1"/>
                      </a:lnTo>
                      <a:lnTo>
                        <a:pt x="0" y="1"/>
                      </a:lnTo>
                      <a:close/>
                      <a:moveTo>
                        <a:pt x="0" y="1"/>
                      </a:moveTo>
                      <a:lnTo>
                        <a:pt x="0" y="1"/>
                      </a:lnTo>
                      <a:lnTo>
                        <a:pt x="0" y="1"/>
                      </a:lnTo>
                      <a:close/>
                      <a:moveTo>
                        <a:pt x="0" y="1"/>
                      </a:moveTo>
                      <a:lnTo>
                        <a:pt x="0" y="1"/>
                      </a:lnTo>
                      <a:lnTo>
                        <a:pt x="0" y="1"/>
                      </a:lnTo>
                      <a:close/>
                      <a:moveTo>
                        <a:pt x="0" y="1"/>
                      </a:moveTo>
                      <a:lnTo>
                        <a:pt x="0" y="1"/>
                      </a:lnTo>
                      <a:close/>
                    </a:path>
                  </a:pathLst>
                </a:custGeom>
                <a:solidFill>
                  <a:srgbClr val="D0E1FF"/>
                </a:solidFill>
                <a:ln>
                  <a:noFill/>
                </a:ln>
              </p:spPr>
              <p:txBody>
                <a:bodyPr spcFirstLastPara="1" wrap="square" lIns="121900" tIns="121900" rIns="121900" bIns="121900" anchor="ctr" anchorCtr="0">
                  <a:noAutofit/>
                </a:bodyPr>
                <a:lstStyle/>
                <a:p>
                  <a:endParaRPr sz="1467"/>
                </a:p>
              </p:txBody>
            </p:sp>
            <p:sp>
              <p:nvSpPr>
                <p:cNvPr id="1615" name="Google Shape;1615;p32"/>
                <p:cNvSpPr/>
                <p:nvPr/>
              </p:nvSpPr>
              <p:spPr>
                <a:xfrm>
                  <a:off x="1885125" y="3825300"/>
                  <a:ext cx="126375" cy="529225"/>
                </a:xfrm>
                <a:custGeom>
                  <a:avLst/>
                  <a:gdLst/>
                  <a:ahLst/>
                  <a:cxnLst/>
                  <a:rect l="l" t="t" r="r" b="b"/>
                  <a:pathLst>
                    <a:path w="5055" h="21169" extrusionOk="0">
                      <a:moveTo>
                        <a:pt x="3875" y="0"/>
                      </a:moveTo>
                      <a:cubicBezTo>
                        <a:pt x="3173" y="2667"/>
                        <a:pt x="1" y="16003"/>
                        <a:pt x="1" y="19400"/>
                      </a:cubicBezTo>
                      <a:cubicBezTo>
                        <a:pt x="1" y="19765"/>
                        <a:pt x="1" y="19989"/>
                        <a:pt x="141" y="20102"/>
                      </a:cubicBezTo>
                      <a:cubicBezTo>
                        <a:pt x="703" y="20691"/>
                        <a:pt x="1657" y="21169"/>
                        <a:pt x="2584" y="21169"/>
                      </a:cubicBezTo>
                      <a:cubicBezTo>
                        <a:pt x="3061" y="21169"/>
                        <a:pt x="3510" y="21056"/>
                        <a:pt x="3875" y="20804"/>
                      </a:cubicBezTo>
                      <a:cubicBezTo>
                        <a:pt x="4100" y="20691"/>
                        <a:pt x="4352" y="20102"/>
                        <a:pt x="4689" y="19175"/>
                      </a:cubicBezTo>
                      <a:cubicBezTo>
                        <a:pt x="4212" y="18810"/>
                        <a:pt x="3763" y="18473"/>
                        <a:pt x="3398" y="17996"/>
                      </a:cubicBezTo>
                      <a:cubicBezTo>
                        <a:pt x="955" y="15301"/>
                        <a:pt x="1292" y="10977"/>
                        <a:pt x="2471" y="7721"/>
                      </a:cubicBezTo>
                      <a:cubicBezTo>
                        <a:pt x="3286" y="5250"/>
                        <a:pt x="4352" y="3032"/>
                        <a:pt x="5054" y="702"/>
                      </a:cubicBezTo>
                      <a:cubicBezTo>
                        <a:pt x="4577" y="449"/>
                        <a:pt x="4212" y="225"/>
                        <a:pt x="3875" y="0"/>
                      </a:cubicBezTo>
                      <a:close/>
                    </a:path>
                  </a:pathLst>
                </a:custGeom>
                <a:solidFill>
                  <a:srgbClr val="F196A0"/>
                </a:solidFill>
                <a:ln>
                  <a:noFill/>
                </a:ln>
              </p:spPr>
              <p:txBody>
                <a:bodyPr spcFirstLastPara="1" wrap="square" lIns="121900" tIns="121900" rIns="121900" bIns="121900" anchor="ctr" anchorCtr="0">
                  <a:noAutofit/>
                </a:bodyPr>
                <a:lstStyle/>
                <a:p>
                  <a:endParaRPr sz="1467"/>
                </a:p>
              </p:txBody>
            </p:sp>
          </p:grpSp>
          <p:sp>
            <p:nvSpPr>
              <p:cNvPr id="1616" name="Google Shape;1616;p32"/>
              <p:cNvSpPr/>
              <p:nvPr/>
            </p:nvSpPr>
            <p:spPr>
              <a:xfrm>
                <a:off x="1794600" y="3300500"/>
                <a:ext cx="591000" cy="519700"/>
              </a:xfrm>
              <a:custGeom>
                <a:avLst/>
                <a:gdLst/>
                <a:ahLst/>
                <a:cxnLst/>
                <a:rect l="l" t="t" r="r" b="b"/>
                <a:pathLst>
                  <a:path w="23640" h="20788" extrusionOk="0">
                    <a:moveTo>
                      <a:pt x="11834" y="1555"/>
                    </a:moveTo>
                    <a:cubicBezTo>
                      <a:pt x="15063" y="1555"/>
                      <a:pt x="18184" y="3396"/>
                      <a:pt x="19765" y="6477"/>
                    </a:cubicBezTo>
                    <a:cubicBezTo>
                      <a:pt x="21870" y="10801"/>
                      <a:pt x="20130" y="16191"/>
                      <a:pt x="15806" y="18297"/>
                    </a:cubicBezTo>
                    <a:cubicBezTo>
                      <a:pt x="14524" y="18934"/>
                      <a:pt x="13177" y="19233"/>
                      <a:pt x="11859" y="19233"/>
                    </a:cubicBezTo>
                    <a:cubicBezTo>
                      <a:pt x="8586" y="19233"/>
                      <a:pt x="5488" y="17392"/>
                      <a:pt x="3987" y="14310"/>
                    </a:cubicBezTo>
                    <a:cubicBezTo>
                      <a:pt x="1769" y="9987"/>
                      <a:pt x="3510" y="4596"/>
                      <a:pt x="7973" y="2491"/>
                    </a:cubicBezTo>
                    <a:cubicBezTo>
                      <a:pt x="9215" y="1854"/>
                      <a:pt x="10533" y="1555"/>
                      <a:pt x="11834" y="1555"/>
                    </a:cubicBezTo>
                    <a:close/>
                    <a:moveTo>
                      <a:pt x="11874" y="1"/>
                    </a:moveTo>
                    <a:cubicBezTo>
                      <a:pt x="10326" y="1"/>
                      <a:pt x="8755" y="350"/>
                      <a:pt x="7272" y="1087"/>
                    </a:cubicBezTo>
                    <a:cubicBezTo>
                      <a:pt x="2106" y="3670"/>
                      <a:pt x="0" y="9875"/>
                      <a:pt x="2583" y="15012"/>
                    </a:cubicBezTo>
                    <a:cubicBezTo>
                      <a:pt x="4321" y="18667"/>
                      <a:pt x="8019" y="20787"/>
                      <a:pt x="11868" y="20787"/>
                    </a:cubicBezTo>
                    <a:cubicBezTo>
                      <a:pt x="13430" y="20787"/>
                      <a:pt x="15017" y="20438"/>
                      <a:pt x="16508" y="19701"/>
                    </a:cubicBezTo>
                    <a:cubicBezTo>
                      <a:pt x="21534" y="17118"/>
                      <a:pt x="23639" y="10913"/>
                      <a:pt x="21169" y="5776"/>
                    </a:cubicBezTo>
                    <a:cubicBezTo>
                      <a:pt x="19351" y="2121"/>
                      <a:pt x="15687" y="1"/>
                      <a:pt x="11874" y="1"/>
                    </a:cubicBezTo>
                    <a:close/>
                  </a:path>
                </a:pathLst>
              </a:custGeom>
              <a:solidFill>
                <a:srgbClr val="B33F62"/>
              </a:solidFill>
              <a:ln>
                <a:noFill/>
              </a:ln>
            </p:spPr>
            <p:txBody>
              <a:bodyPr spcFirstLastPara="1" wrap="square" lIns="121900" tIns="121900" rIns="121900" bIns="121900" anchor="ctr" anchorCtr="0">
                <a:noAutofit/>
              </a:bodyPr>
              <a:lstStyle/>
              <a:p>
                <a:endParaRPr sz="1467"/>
              </a:p>
            </p:txBody>
          </p:sp>
          <p:sp>
            <p:nvSpPr>
              <p:cNvPr id="1617" name="Google Shape;1617;p32"/>
              <p:cNvSpPr/>
              <p:nvPr/>
            </p:nvSpPr>
            <p:spPr>
              <a:xfrm>
                <a:off x="1868350" y="3479975"/>
                <a:ext cx="183850" cy="298325"/>
              </a:xfrm>
              <a:custGeom>
                <a:avLst/>
                <a:gdLst/>
                <a:ahLst/>
                <a:cxnLst/>
                <a:rect l="l" t="t" r="r" b="b"/>
                <a:pathLst>
                  <a:path w="7354" h="11933" extrusionOk="0">
                    <a:moveTo>
                      <a:pt x="672" y="0"/>
                    </a:moveTo>
                    <a:lnTo>
                      <a:pt x="672" y="0"/>
                    </a:lnTo>
                    <a:cubicBezTo>
                      <a:pt x="204" y="1121"/>
                      <a:pt x="1" y="2305"/>
                      <a:pt x="52" y="3504"/>
                    </a:cubicBezTo>
                    <a:lnTo>
                      <a:pt x="52" y="3504"/>
                    </a:lnTo>
                    <a:cubicBezTo>
                      <a:pt x="43" y="2273"/>
                      <a:pt x="283" y="1049"/>
                      <a:pt x="672" y="0"/>
                    </a:cubicBezTo>
                    <a:close/>
                    <a:moveTo>
                      <a:pt x="52" y="3504"/>
                    </a:moveTo>
                    <a:cubicBezTo>
                      <a:pt x="56" y="4052"/>
                      <a:pt x="110" y="4602"/>
                      <a:pt x="223" y="5138"/>
                    </a:cubicBezTo>
                    <a:cubicBezTo>
                      <a:pt x="288" y="5311"/>
                      <a:pt x="354" y="5493"/>
                      <a:pt x="421" y="5679"/>
                    </a:cubicBezTo>
                    <a:lnTo>
                      <a:pt x="421" y="5679"/>
                    </a:lnTo>
                    <a:cubicBezTo>
                      <a:pt x="207" y="4956"/>
                      <a:pt x="83" y="4228"/>
                      <a:pt x="52" y="3504"/>
                    </a:cubicBezTo>
                    <a:close/>
                    <a:moveTo>
                      <a:pt x="421" y="5679"/>
                    </a:moveTo>
                    <a:lnTo>
                      <a:pt x="421" y="5679"/>
                    </a:lnTo>
                    <a:cubicBezTo>
                      <a:pt x="554" y="6129"/>
                      <a:pt x="722" y="6576"/>
                      <a:pt x="925" y="7019"/>
                    </a:cubicBezTo>
                    <a:cubicBezTo>
                      <a:pt x="746" y="6602"/>
                      <a:pt x="581" y="6129"/>
                      <a:pt x="421" y="5679"/>
                    </a:cubicBezTo>
                    <a:close/>
                    <a:moveTo>
                      <a:pt x="1261" y="7721"/>
                    </a:moveTo>
                    <a:cubicBezTo>
                      <a:pt x="1697" y="8409"/>
                      <a:pt x="2211" y="9029"/>
                      <a:pt x="2786" y="9572"/>
                    </a:cubicBezTo>
                    <a:lnTo>
                      <a:pt x="2786" y="9572"/>
                    </a:lnTo>
                    <a:cubicBezTo>
                      <a:pt x="2236" y="8990"/>
                      <a:pt x="1749" y="8394"/>
                      <a:pt x="1261" y="7721"/>
                    </a:cubicBezTo>
                    <a:close/>
                    <a:moveTo>
                      <a:pt x="2786" y="9572"/>
                    </a:moveTo>
                    <a:cubicBezTo>
                      <a:pt x="2902" y="9695"/>
                      <a:pt x="3021" y="9817"/>
                      <a:pt x="3142" y="9939"/>
                    </a:cubicBezTo>
                    <a:cubicBezTo>
                      <a:pt x="3386" y="10130"/>
                      <a:pt x="3643" y="10311"/>
                      <a:pt x="3912" y="10482"/>
                    </a:cubicBezTo>
                    <a:lnTo>
                      <a:pt x="3912" y="10482"/>
                    </a:lnTo>
                    <a:cubicBezTo>
                      <a:pt x="3516" y="10210"/>
                      <a:pt x="3140" y="9906"/>
                      <a:pt x="2786" y="9572"/>
                    </a:cubicBezTo>
                    <a:close/>
                    <a:moveTo>
                      <a:pt x="3912" y="10482"/>
                    </a:moveTo>
                    <a:cubicBezTo>
                      <a:pt x="4950" y="11197"/>
                      <a:pt x="6120" y="11694"/>
                      <a:pt x="7354" y="11932"/>
                    </a:cubicBezTo>
                    <a:cubicBezTo>
                      <a:pt x="6150" y="11642"/>
                      <a:pt x="4947" y="11140"/>
                      <a:pt x="3912" y="10482"/>
                    </a:cubicBezTo>
                    <a:close/>
                  </a:path>
                </a:pathLst>
              </a:custGeom>
              <a:solidFill>
                <a:srgbClr val="32375E"/>
              </a:solidFill>
              <a:ln>
                <a:noFill/>
              </a:ln>
            </p:spPr>
            <p:txBody>
              <a:bodyPr spcFirstLastPara="1" wrap="square" lIns="121900" tIns="121900" rIns="121900" bIns="121900" anchor="ctr" anchorCtr="0">
                <a:noAutofit/>
              </a:bodyPr>
              <a:lstStyle/>
              <a:p>
                <a:endParaRPr sz="1467"/>
              </a:p>
            </p:txBody>
          </p:sp>
          <p:sp>
            <p:nvSpPr>
              <p:cNvPr id="1618" name="Google Shape;1618;p32"/>
              <p:cNvSpPr/>
              <p:nvPr/>
            </p:nvSpPr>
            <p:spPr>
              <a:xfrm>
                <a:off x="1794600" y="3327675"/>
                <a:ext cx="371300" cy="491325"/>
              </a:xfrm>
              <a:custGeom>
                <a:avLst/>
                <a:gdLst/>
                <a:ahLst/>
                <a:cxnLst/>
                <a:rect l="l" t="t" r="r" b="b"/>
                <a:pathLst>
                  <a:path w="14852" h="19653" extrusionOk="0">
                    <a:moveTo>
                      <a:pt x="7272" y="0"/>
                    </a:moveTo>
                    <a:lnTo>
                      <a:pt x="7272" y="0"/>
                    </a:lnTo>
                    <a:cubicBezTo>
                      <a:pt x="2106" y="2583"/>
                      <a:pt x="0" y="8788"/>
                      <a:pt x="2583" y="13925"/>
                    </a:cubicBezTo>
                    <a:cubicBezTo>
                      <a:pt x="4324" y="17547"/>
                      <a:pt x="8086" y="19652"/>
                      <a:pt x="11820" y="19652"/>
                    </a:cubicBezTo>
                    <a:cubicBezTo>
                      <a:pt x="12887" y="19652"/>
                      <a:pt x="13925" y="19540"/>
                      <a:pt x="14852" y="19203"/>
                    </a:cubicBezTo>
                    <a:cubicBezTo>
                      <a:pt x="14290" y="19063"/>
                      <a:pt x="13701" y="18838"/>
                      <a:pt x="13111" y="18614"/>
                    </a:cubicBezTo>
                    <a:cubicBezTo>
                      <a:pt x="12887" y="18361"/>
                      <a:pt x="12634" y="18249"/>
                      <a:pt x="12522" y="18136"/>
                    </a:cubicBezTo>
                    <a:lnTo>
                      <a:pt x="11820" y="18136"/>
                    </a:lnTo>
                    <a:cubicBezTo>
                      <a:pt x="11342" y="18136"/>
                      <a:pt x="10781" y="18024"/>
                      <a:pt x="10304" y="18024"/>
                    </a:cubicBezTo>
                    <a:cubicBezTo>
                      <a:pt x="7833" y="17547"/>
                      <a:pt x="5615" y="16031"/>
                      <a:pt x="4211" y="13813"/>
                    </a:cubicBezTo>
                    <a:cubicBezTo>
                      <a:pt x="4099" y="13588"/>
                      <a:pt x="3987" y="13448"/>
                      <a:pt x="3987" y="13223"/>
                    </a:cubicBezTo>
                    <a:lnTo>
                      <a:pt x="3875" y="13223"/>
                    </a:lnTo>
                    <a:lnTo>
                      <a:pt x="3875" y="13111"/>
                    </a:lnTo>
                    <a:cubicBezTo>
                      <a:pt x="2808" y="10781"/>
                      <a:pt x="2695" y="8310"/>
                      <a:pt x="3622" y="6092"/>
                    </a:cubicBezTo>
                    <a:cubicBezTo>
                      <a:pt x="4324" y="4324"/>
                      <a:pt x="5503" y="2920"/>
                      <a:pt x="7019" y="1881"/>
                    </a:cubicBezTo>
                    <a:cubicBezTo>
                      <a:pt x="7019" y="1292"/>
                      <a:pt x="7131" y="590"/>
                      <a:pt x="7272" y="0"/>
                    </a:cubicBezTo>
                    <a:close/>
                  </a:path>
                </a:pathLst>
              </a:custGeom>
              <a:solidFill>
                <a:srgbClr val="B33F62"/>
              </a:solidFill>
              <a:ln>
                <a:noFill/>
              </a:ln>
            </p:spPr>
            <p:txBody>
              <a:bodyPr spcFirstLastPara="1" wrap="square" lIns="121900" tIns="121900" rIns="121900" bIns="121900" anchor="ctr" anchorCtr="0">
                <a:noAutofit/>
              </a:bodyPr>
              <a:lstStyle/>
              <a:p>
                <a:endParaRPr sz="1467"/>
              </a:p>
            </p:txBody>
          </p:sp>
          <p:sp>
            <p:nvSpPr>
              <p:cNvPr id="1619" name="Google Shape;1619;p32"/>
              <p:cNvSpPr/>
              <p:nvPr/>
            </p:nvSpPr>
            <p:spPr>
              <a:xfrm>
                <a:off x="1865150" y="3374700"/>
                <a:ext cx="224950" cy="406400"/>
              </a:xfrm>
              <a:custGeom>
                <a:avLst/>
                <a:gdLst/>
                <a:ahLst/>
                <a:cxnLst/>
                <a:rect l="l" t="t" r="r" b="b"/>
                <a:pathLst>
                  <a:path w="8998" h="16256" extrusionOk="0">
                    <a:moveTo>
                      <a:pt x="4197" y="0"/>
                    </a:moveTo>
                    <a:lnTo>
                      <a:pt x="4197" y="0"/>
                    </a:lnTo>
                    <a:cubicBezTo>
                      <a:pt x="1419" y="1761"/>
                      <a:pt x="0" y="4880"/>
                      <a:pt x="190" y="8080"/>
                    </a:cubicBezTo>
                    <a:lnTo>
                      <a:pt x="190" y="8080"/>
                    </a:lnTo>
                    <a:cubicBezTo>
                      <a:pt x="125" y="6727"/>
                      <a:pt x="373" y="5364"/>
                      <a:pt x="800" y="4211"/>
                    </a:cubicBezTo>
                    <a:cubicBezTo>
                      <a:pt x="1502" y="2443"/>
                      <a:pt x="2681" y="1039"/>
                      <a:pt x="4197" y="0"/>
                    </a:cubicBezTo>
                    <a:close/>
                    <a:moveTo>
                      <a:pt x="190" y="8080"/>
                    </a:moveTo>
                    <a:cubicBezTo>
                      <a:pt x="211" y="8506"/>
                      <a:pt x="263" y="8932"/>
                      <a:pt x="351" y="9349"/>
                    </a:cubicBezTo>
                    <a:cubicBezTo>
                      <a:pt x="269" y="8926"/>
                      <a:pt x="216" y="8502"/>
                      <a:pt x="190" y="8080"/>
                    </a:cubicBezTo>
                    <a:close/>
                    <a:moveTo>
                      <a:pt x="3270" y="14150"/>
                    </a:moveTo>
                    <a:lnTo>
                      <a:pt x="3270" y="14150"/>
                    </a:lnTo>
                    <a:cubicBezTo>
                      <a:pt x="3384" y="14239"/>
                      <a:pt x="3501" y="14326"/>
                      <a:pt x="3621" y="14412"/>
                    </a:cubicBezTo>
                    <a:lnTo>
                      <a:pt x="3621" y="14412"/>
                    </a:lnTo>
                    <a:cubicBezTo>
                      <a:pt x="3499" y="14316"/>
                      <a:pt x="3383" y="14225"/>
                      <a:pt x="3270" y="14150"/>
                    </a:cubicBezTo>
                    <a:close/>
                    <a:moveTo>
                      <a:pt x="3621" y="14412"/>
                    </a:moveTo>
                    <a:cubicBezTo>
                      <a:pt x="3864" y="14603"/>
                      <a:pt x="4132" y="14814"/>
                      <a:pt x="4450" y="14964"/>
                    </a:cubicBezTo>
                    <a:cubicBezTo>
                      <a:pt x="5223" y="15462"/>
                      <a:pt x="6143" y="15834"/>
                      <a:pt x="7114" y="16048"/>
                    </a:cubicBezTo>
                    <a:lnTo>
                      <a:pt x="7114" y="16048"/>
                    </a:lnTo>
                    <a:cubicBezTo>
                      <a:pt x="5869" y="15704"/>
                      <a:pt x="4642" y="15137"/>
                      <a:pt x="3621" y="14412"/>
                    </a:cubicBezTo>
                    <a:close/>
                    <a:moveTo>
                      <a:pt x="7114" y="16048"/>
                    </a:moveTo>
                    <a:cubicBezTo>
                      <a:pt x="7236" y="16082"/>
                      <a:pt x="7359" y="16114"/>
                      <a:pt x="7482" y="16143"/>
                    </a:cubicBezTo>
                    <a:cubicBezTo>
                      <a:pt x="7532" y="16143"/>
                      <a:pt x="7583" y="16144"/>
                      <a:pt x="7635" y="16147"/>
                    </a:cubicBezTo>
                    <a:lnTo>
                      <a:pt x="7635" y="16147"/>
                    </a:lnTo>
                    <a:cubicBezTo>
                      <a:pt x="7460" y="16119"/>
                      <a:pt x="7286" y="16086"/>
                      <a:pt x="7114" y="16048"/>
                    </a:cubicBezTo>
                    <a:close/>
                    <a:moveTo>
                      <a:pt x="7635" y="16147"/>
                    </a:moveTo>
                    <a:cubicBezTo>
                      <a:pt x="8085" y="16218"/>
                      <a:pt x="8542" y="16255"/>
                      <a:pt x="8998" y="16255"/>
                    </a:cubicBezTo>
                    <a:cubicBezTo>
                      <a:pt x="8571" y="16255"/>
                      <a:pt x="8076" y="16165"/>
                      <a:pt x="7635" y="16147"/>
                    </a:cubicBezTo>
                    <a:close/>
                  </a:path>
                </a:pathLst>
              </a:custGeom>
              <a:solidFill>
                <a:srgbClr val="999BAF"/>
              </a:solidFill>
              <a:ln>
                <a:noFill/>
              </a:ln>
            </p:spPr>
            <p:txBody>
              <a:bodyPr spcFirstLastPara="1" wrap="square" lIns="121900" tIns="121900" rIns="121900" bIns="121900" anchor="ctr" anchorCtr="0">
                <a:noAutofit/>
              </a:bodyPr>
              <a:lstStyle/>
              <a:p>
                <a:endParaRPr sz="1467"/>
              </a:p>
            </p:txBody>
          </p:sp>
          <p:sp>
            <p:nvSpPr>
              <p:cNvPr id="1620" name="Google Shape;1620;p32"/>
              <p:cNvSpPr/>
              <p:nvPr/>
            </p:nvSpPr>
            <p:spPr>
              <a:xfrm>
                <a:off x="1885125" y="3374700"/>
                <a:ext cx="222525" cy="406400"/>
              </a:xfrm>
              <a:custGeom>
                <a:avLst/>
                <a:gdLst/>
                <a:ahLst/>
                <a:cxnLst/>
                <a:rect l="l" t="t" r="r" b="b"/>
                <a:pathLst>
                  <a:path w="8901" h="16256" extrusionOk="0">
                    <a:moveTo>
                      <a:pt x="6683" y="16143"/>
                    </a:moveTo>
                    <a:cubicBezTo>
                      <a:pt x="7160" y="16143"/>
                      <a:pt x="7721" y="16255"/>
                      <a:pt x="8199" y="16255"/>
                    </a:cubicBezTo>
                    <a:lnTo>
                      <a:pt x="8901" y="16255"/>
                    </a:lnTo>
                    <a:lnTo>
                      <a:pt x="8788" y="16255"/>
                    </a:lnTo>
                    <a:lnTo>
                      <a:pt x="8199" y="16255"/>
                    </a:lnTo>
                    <a:cubicBezTo>
                      <a:pt x="7721" y="16255"/>
                      <a:pt x="7160" y="16143"/>
                      <a:pt x="6683" y="16143"/>
                    </a:cubicBezTo>
                    <a:close/>
                    <a:moveTo>
                      <a:pt x="3398" y="0"/>
                    </a:moveTo>
                    <a:cubicBezTo>
                      <a:pt x="1882" y="1039"/>
                      <a:pt x="703" y="2443"/>
                      <a:pt x="1" y="4211"/>
                    </a:cubicBezTo>
                    <a:cubicBezTo>
                      <a:pt x="703" y="2443"/>
                      <a:pt x="1882" y="1039"/>
                      <a:pt x="3398" y="0"/>
                    </a:cubicBezTo>
                    <a:close/>
                  </a:path>
                </a:pathLst>
              </a:custGeom>
              <a:solidFill>
                <a:srgbClr val="FFE499"/>
              </a:solidFill>
              <a:ln>
                <a:noFill/>
              </a:ln>
            </p:spPr>
            <p:txBody>
              <a:bodyPr spcFirstLastPara="1" wrap="square" lIns="121900" tIns="121900" rIns="121900" bIns="121900" anchor="ctr" anchorCtr="0">
                <a:noAutofit/>
              </a:bodyPr>
              <a:lstStyle/>
              <a:p>
                <a:endParaRPr sz="1467"/>
              </a:p>
            </p:txBody>
          </p:sp>
          <p:sp>
            <p:nvSpPr>
              <p:cNvPr id="1621" name="Google Shape;1621;p32"/>
              <p:cNvSpPr/>
              <p:nvPr/>
            </p:nvSpPr>
            <p:spPr>
              <a:xfrm>
                <a:off x="1891450" y="3655450"/>
                <a:ext cx="25" cy="2825"/>
              </a:xfrm>
              <a:custGeom>
                <a:avLst/>
                <a:gdLst/>
                <a:ahLst/>
                <a:cxnLst/>
                <a:rect l="l" t="t" r="r" b="b"/>
                <a:pathLst>
                  <a:path w="1" h="113" extrusionOk="0">
                    <a:moveTo>
                      <a:pt x="1" y="112"/>
                    </a:moveTo>
                    <a:lnTo>
                      <a:pt x="1" y="112"/>
                    </a:lnTo>
                    <a:lnTo>
                      <a:pt x="1" y="112"/>
                    </a:lnTo>
                    <a:close/>
                    <a:moveTo>
                      <a:pt x="1" y="0"/>
                    </a:moveTo>
                    <a:lnTo>
                      <a:pt x="1" y="112"/>
                    </a:lnTo>
                    <a:lnTo>
                      <a:pt x="1" y="0"/>
                    </a:lnTo>
                    <a:close/>
                    <a:moveTo>
                      <a:pt x="1" y="0"/>
                    </a:moveTo>
                    <a:lnTo>
                      <a:pt x="1" y="0"/>
                    </a:lnTo>
                    <a:close/>
                  </a:path>
                </a:pathLst>
              </a:custGeom>
              <a:solidFill>
                <a:srgbClr val="999DBC"/>
              </a:solidFill>
              <a:ln>
                <a:noFill/>
              </a:ln>
            </p:spPr>
            <p:txBody>
              <a:bodyPr spcFirstLastPara="1" wrap="square" lIns="121900" tIns="121900" rIns="121900" bIns="121900" anchor="ctr" anchorCtr="0">
                <a:noAutofit/>
              </a:bodyPr>
              <a:lstStyle/>
              <a:p>
                <a:endParaRPr sz="1467"/>
              </a:p>
            </p:txBody>
          </p:sp>
          <p:sp>
            <p:nvSpPr>
              <p:cNvPr id="1622" name="Google Shape;1622;p32"/>
              <p:cNvSpPr/>
              <p:nvPr/>
            </p:nvSpPr>
            <p:spPr>
              <a:xfrm>
                <a:off x="1891450" y="3655450"/>
                <a:ext cx="25" cy="2825"/>
              </a:xfrm>
              <a:custGeom>
                <a:avLst/>
                <a:gdLst/>
                <a:ahLst/>
                <a:cxnLst/>
                <a:rect l="l" t="t" r="r" b="b"/>
                <a:pathLst>
                  <a:path w="1" h="113" extrusionOk="0">
                    <a:moveTo>
                      <a:pt x="1" y="112"/>
                    </a:moveTo>
                    <a:lnTo>
                      <a:pt x="1" y="112"/>
                    </a:lnTo>
                    <a:lnTo>
                      <a:pt x="1" y="112"/>
                    </a:lnTo>
                    <a:close/>
                    <a:moveTo>
                      <a:pt x="1" y="112"/>
                    </a:moveTo>
                    <a:lnTo>
                      <a:pt x="1" y="112"/>
                    </a:lnTo>
                    <a:lnTo>
                      <a:pt x="1" y="112"/>
                    </a:lnTo>
                    <a:close/>
                    <a:moveTo>
                      <a:pt x="1" y="0"/>
                    </a:moveTo>
                    <a:lnTo>
                      <a:pt x="1" y="0"/>
                    </a:lnTo>
                    <a:lnTo>
                      <a:pt x="1" y="0"/>
                    </a:lnTo>
                    <a:close/>
                    <a:moveTo>
                      <a:pt x="1" y="0"/>
                    </a:moveTo>
                    <a:lnTo>
                      <a:pt x="1" y="0"/>
                    </a:lnTo>
                    <a:close/>
                  </a:path>
                </a:pathLst>
              </a:custGeom>
              <a:solidFill>
                <a:srgbClr val="495082"/>
              </a:solidFill>
              <a:ln>
                <a:noFill/>
              </a:ln>
            </p:spPr>
            <p:txBody>
              <a:bodyPr spcFirstLastPara="1" wrap="square" lIns="121900" tIns="121900" rIns="121900" bIns="121900" anchor="ctr" anchorCtr="0">
                <a:noAutofit/>
              </a:bodyPr>
              <a:lstStyle/>
              <a:p>
                <a:endParaRPr sz="1467"/>
              </a:p>
            </p:txBody>
          </p:sp>
          <p:sp>
            <p:nvSpPr>
              <p:cNvPr id="1623" name="Google Shape;1623;p32"/>
              <p:cNvSpPr/>
              <p:nvPr/>
            </p:nvSpPr>
            <p:spPr>
              <a:xfrm>
                <a:off x="1976375" y="3748775"/>
                <a:ext cx="128475" cy="32325"/>
              </a:xfrm>
              <a:custGeom>
                <a:avLst/>
                <a:gdLst/>
                <a:ahLst/>
                <a:cxnLst/>
                <a:rect l="l" t="t" r="r" b="b"/>
                <a:pathLst>
                  <a:path w="5139" h="1293" extrusionOk="0">
                    <a:moveTo>
                      <a:pt x="1" y="1"/>
                    </a:moveTo>
                    <a:cubicBezTo>
                      <a:pt x="1264" y="815"/>
                      <a:pt x="2920" y="1292"/>
                      <a:pt x="4549" y="1292"/>
                    </a:cubicBezTo>
                    <a:lnTo>
                      <a:pt x="5138" y="1292"/>
                    </a:lnTo>
                    <a:lnTo>
                      <a:pt x="5138" y="1292"/>
                    </a:lnTo>
                    <a:lnTo>
                      <a:pt x="4549" y="1292"/>
                    </a:lnTo>
                    <a:cubicBezTo>
                      <a:pt x="2920" y="1292"/>
                      <a:pt x="1264" y="815"/>
                      <a:pt x="1" y="1"/>
                    </a:cubicBezTo>
                    <a:close/>
                  </a:path>
                </a:pathLst>
              </a:custGeom>
              <a:solidFill>
                <a:srgbClr val="9C9DAD"/>
              </a:solidFill>
              <a:ln>
                <a:noFill/>
              </a:ln>
            </p:spPr>
            <p:txBody>
              <a:bodyPr spcFirstLastPara="1" wrap="square" lIns="121900" tIns="121900" rIns="121900" bIns="121900" anchor="ctr" anchorCtr="0">
                <a:noAutofit/>
              </a:bodyPr>
              <a:lstStyle/>
              <a:p>
                <a:endParaRPr sz="1467"/>
              </a:p>
            </p:txBody>
          </p:sp>
          <p:sp>
            <p:nvSpPr>
              <p:cNvPr id="1624" name="Google Shape;1624;p32"/>
              <p:cNvSpPr/>
              <p:nvPr/>
            </p:nvSpPr>
            <p:spPr>
              <a:xfrm>
                <a:off x="2022700" y="3588050"/>
                <a:ext cx="152325" cy="54950"/>
              </a:xfrm>
              <a:custGeom>
                <a:avLst/>
                <a:gdLst/>
                <a:ahLst/>
                <a:cxnLst/>
                <a:rect l="l" t="t" r="r" b="b"/>
                <a:pathLst>
                  <a:path w="6093" h="2198" extrusionOk="0">
                    <a:moveTo>
                      <a:pt x="1" y="1"/>
                    </a:moveTo>
                    <a:cubicBezTo>
                      <a:pt x="113" y="927"/>
                      <a:pt x="1067" y="1770"/>
                      <a:pt x="1882" y="1994"/>
                    </a:cubicBezTo>
                    <a:cubicBezTo>
                      <a:pt x="2270" y="2135"/>
                      <a:pt x="2682" y="2198"/>
                      <a:pt x="3091" y="2198"/>
                    </a:cubicBezTo>
                    <a:cubicBezTo>
                      <a:pt x="3657" y="2198"/>
                      <a:pt x="4216" y="2078"/>
                      <a:pt x="4689" y="1882"/>
                    </a:cubicBezTo>
                    <a:cubicBezTo>
                      <a:pt x="5026" y="1770"/>
                      <a:pt x="5391" y="1629"/>
                      <a:pt x="5503" y="1405"/>
                    </a:cubicBezTo>
                    <a:cubicBezTo>
                      <a:pt x="6093" y="703"/>
                      <a:pt x="5615" y="703"/>
                      <a:pt x="5026" y="703"/>
                    </a:cubicBezTo>
                    <a:cubicBezTo>
                      <a:pt x="4212" y="590"/>
                      <a:pt x="3510" y="478"/>
                      <a:pt x="2696" y="366"/>
                    </a:cubicBezTo>
                    <a:cubicBezTo>
                      <a:pt x="1882" y="225"/>
                      <a:pt x="955" y="1"/>
                      <a:pt x="1" y="1"/>
                    </a:cubicBezTo>
                    <a:close/>
                  </a:path>
                </a:pathLst>
              </a:custGeom>
              <a:solidFill>
                <a:srgbClr val="3C3C3C"/>
              </a:solidFill>
              <a:ln>
                <a:noFill/>
              </a:ln>
            </p:spPr>
            <p:txBody>
              <a:bodyPr spcFirstLastPara="1" wrap="square" lIns="121900" tIns="121900" rIns="121900" bIns="121900" anchor="ctr" anchorCtr="0">
                <a:noAutofit/>
              </a:bodyPr>
              <a:lstStyle/>
              <a:p>
                <a:endParaRPr sz="1467"/>
              </a:p>
            </p:txBody>
          </p:sp>
          <p:sp>
            <p:nvSpPr>
              <p:cNvPr id="1625" name="Google Shape;1625;p32"/>
              <p:cNvSpPr/>
              <p:nvPr/>
            </p:nvSpPr>
            <p:spPr>
              <a:xfrm>
                <a:off x="1967250" y="3515075"/>
                <a:ext cx="49850" cy="49850"/>
              </a:xfrm>
              <a:custGeom>
                <a:avLst/>
                <a:gdLst/>
                <a:ahLst/>
                <a:cxnLst/>
                <a:rect l="l" t="t" r="r" b="b"/>
                <a:pathLst>
                  <a:path w="1994" h="1994" extrusionOk="0">
                    <a:moveTo>
                      <a:pt x="1180" y="0"/>
                    </a:moveTo>
                    <a:cubicBezTo>
                      <a:pt x="590" y="0"/>
                      <a:pt x="113" y="337"/>
                      <a:pt x="1" y="927"/>
                    </a:cubicBezTo>
                    <a:cubicBezTo>
                      <a:pt x="1" y="1404"/>
                      <a:pt x="366" y="1881"/>
                      <a:pt x="815" y="1993"/>
                    </a:cubicBezTo>
                    <a:cubicBezTo>
                      <a:pt x="1404" y="1993"/>
                      <a:pt x="1882" y="1628"/>
                      <a:pt x="1994" y="1179"/>
                    </a:cubicBezTo>
                    <a:cubicBezTo>
                      <a:pt x="1994" y="590"/>
                      <a:pt x="1629" y="112"/>
                      <a:pt x="1180" y="0"/>
                    </a:cubicBezTo>
                    <a:close/>
                  </a:path>
                </a:pathLst>
              </a:custGeom>
              <a:solidFill>
                <a:srgbClr val="FF9580"/>
              </a:solidFill>
              <a:ln>
                <a:noFill/>
              </a:ln>
            </p:spPr>
            <p:txBody>
              <a:bodyPr spcFirstLastPara="1" wrap="square" lIns="121900" tIns="121900" rIns="121900" bIns="121900" anchor="ctr" anchorCtr="0">
                <a:noAutofit/>
              </a:bodyPr>
              <a:lstStyle/>
              <a:p>
                <a:endParaRPr sz="1467"/>
              </a:p>
            </p:txBody>
          </p:sp>
          <p:sp>
            <p:nvSpPr>
              <p:cNvPr id="1626" name="Google Shape;1626;p32"/>
              <p:cNvSpPr/>
              <p:nvPr/>
            </p:nvSpPr>
            <p:spPr>
              <a:xfrm>
                <a:off x="2183425" y="3543800"/>
                <a:ext cx="52675" cy="47625"/>
              </a:xfrm>
              <a:custGeom>
                <a:avLst/>
                <a:gdLst/>
                <a:ahLst/>
                <a:cxnLst/>
                <a:rect l="l" t="t" r="r" b="b"/>
                <a:pathLst>
                  <a:path w="2107" h="1905" extrusionOk="0">
                    <a:moveTo>
                      <a:pt x="975" y="0"/>
                    </a:moveTo>
                    <a:cubicBezTo>
                      <a:pt x="580" y="0"/>
                      <a:pt x="237" y="340"/>
                      <a:pt x="141" y="844"/>
                    </a:cubicBezTo>
                    <a:cubicBezTo>
                      <a:pt x="1" y="1294"/>
                      <a:pt x="478" y="1883"/>
                      <a:pt x="955" y="1883"/>
                    </a:cubicBezTo>
                    <a:cubicBezTo>
                      <a:pt x="1031" y="1898"/>
                      <a:pt x="1105" y="1905"/>
                      <a:pt x="1175" y="1905"/>
                    </a:cubicBezTo>
                    <a:cubicBezTo>
                      <a:pt x="1653" y="1905"/>
                      <a:pt x="1994" y="1583"/>
                      <a:pt x="1994" y="1069"/>
                    </a:cubicBezTo>
                    <a:cubicBezTo>
                      <a:pt x="2106" y="479"/>
                      <a:pt x="1769" y="30"/>
                      <a:pt x="1180" y="30"/>
                    </a:cubicBezTo>
                    <a:cubicBezTo>
                      <a:pt x="1111" y="10"/>
                      <a:pt x="1042" y="0"/>
                      <a:pt x="975" y="0"/>
                    </a:cubicBezTo>
                    <a:close/>
                  </a:path>
                </a:pathLst>
              </a:custGeom>
              <a:solidFill>
                <a:srgbClr val="FF9580"/>
              </a:solidFill>
              <a:ln>
                <a:noFill/>
              </a:ln>
            </p:spPr>
            <p:txBody>
              <a:bodyPr spcFirstLastPara="1" wrap="square" lIns="121900" tIns="121900" rIns="121900" bIns="121900" anchor="ctr" anchorCtr="0">
                <a:noAutofit/>
              </a:bodyPr>
              <a:lstStyle/>
              <a:p>
                <a:endParaRPr sz="1467"/>
              </a:p>
            </p:txBody>
          </p:sp>
          <p:sp>
            <p:nvSpPr>
              <p:cNvPr id="1627" name="Google Shape;1627;p32"/>
              <p:cNvSpPr/>
              <p:nvPr/>
            </p:nvSpPr>
            <p:spPr>
              <a:xfrm>
                <a:off x="1990425" y="3474350"/>
                <a:ext cx="38625" cy="37925"/>
              </a:xfrm>
              <a:custGeom>
                <a:avLst/>
                <a:gdLst/>
                <a:ahLst/>
                <a:cxnLst/>
                <a:rect l="l" t="t" r="r" b="b"/>
                <a:pathLst>
                  <a:path w="1545" h="1517" extrusionOk="0">
                    <a:moveTo>
                      <a:pt x="955" y="1"/>
                    </a:moveTo>
                    <a:cubicBezTo>
                      <a:pt x="477" y="1"/>
                      <a:pt x="140" y="225"/>
                      <a:pt x="140" y="703"/>
                    </a:cubicBezTo>
                    <a:cubicBezTo>
                      <a:pt x="0" y="1040"/>
                      <a:pt x="365" y="1404"/>
                      <a:pt x="702" y="1517"/>
                    </a:cubicBezTo>
                    <a:cubicBezTo>
                      <a:pt x="1179" y="1517"/>
                      <a:pt x="1544" y="1264"/>
                      <a:pt x="1544" y="815"/>
                    </a:cubicBezTo>
                    <a:cubicBezTo>
                      <a:pt x="1544" y="450"/>
                      <a:pt x="1292" y="113"/>
                      <a:pt x="955" y="1"/>
                    </a:cubicBezTo>
                    <a:close/>
                  </a:path>
                </a:pathLst>
              </a:custGeom>
              <a:solidFill>
                <a:srgbClr val="3C3C3C"/>
              </a:solidFill>
              <a:ln>
                <a:noFill/>
              </a:ln>
            </p:spPr>
            <p:txBody>
              <a:bodyPr spcFirstLastPara="1" wrap="square" lIns="121900" tIns="121900" rIns="121900" bIns="121900" anchor="ctr" anchorCtr="0">
                <a:noAutofit/>
              </a:bodyPr>
              <a:lstStyle/>
              <a:p>
                <a:endParaRPr sz="1467"/>
              </a:p>
            </p:txBody>
          </p:sp>
          <p:sp>
            <p:nvSpPr>
              <p:cNvPr id="1628" name="Google Shape;1628;p32"/>
              <p:cNvSpPr/>
              <p:nvPr/>
            </p:nvSpPr>
            <p:spPr>
              <a:xfrm>
                <a:off x="2014275" y="3485575"/>
                <a:ext cx="8450" cy="9150"/>
              </a:xfrm>
              <a:custGeom>
                <a:avLst/>
                <a:gdLst/>
                <a:ahLst/>
                <a:cxnLst/>
                <a:rect l="l" t="t" r="r" b="b"/>
                <a:pathLst>
                  <a:path w="338" h="366" extrusionOk="0">
                    <a:moveTo>
                      <a:pt x="113" y="1"/>
                    </a:moveTo>
                    <a:cubicBezTo>
                      <a:pt x="113" y="1"/>
                      <a:pt x="1" y="1"/>
                      <a:pt x="1" y="113"/>
                    </a:cubicBezTo>
                    <a:cubicBezTo>
                      <a:pt x="1" y="254"/>
                      <a:pt x="1" y="366"/>
                      <a:pt x="113" y="366"/>
                    </a:cubicBezTo>
                    <a:cubicBezTo>
                      <a:pt x="225" y="366"/>
                      <a:pt x="225" y="254"/>
                      <a:pt x="338" y="113"/>
                    </a:cubicBezTo>
                    <a:cubicBezTo>
                      <a:pt x="338" y="113"/>
                      <a:pt x="225" y="1"/>
                      <a:pt x="113" y="1"/>
                    </a:cubicBezTo>
                    <a:close/>
                  </a:path>
                </a:pathLst>
              </a:custGeom>
              <a:solidFill>
                <a:srgbClr val="FFFFFF"/>
              </a:solidFill>
              <a:ln>
                <a:noFill/>
              </a:ln>
            </p:spPr>
            <p:txBody>
              <a:bodyPr spcFirstLastPara="1" wrap="square" lIns="121900" tIns="121900" rIns="121900" bIns="121900" anchor="ctr" anchorCtr="0">
                <a:noAutofit/>
              </a:bodyPr>
              <a:lstStyle/>
              <a:p>
                <a:endParaRPr sz="1467"/>
              </a:p>
            </p:txBody>
          </p:sp>
          <p:sp>
            <p:nvSpPr>
              <p:cNvPr id="1629" name="Google Shape;1629;p32"/>
              <p:cNvSpPr/>
              <p:nvPr/>
            </p:nvSpPr>
            <p:spPr>
              <a:xfrm>
                <a:off x="2183425" y="3499775"/>
                <a:ext cx="41450" cy="36225"/>
              </a:xfrm>
              <a:custGeom>
                <a:avLst/>
                <a:gdLst/>
                <a:ahLst/>
                <a:cxnLst/>
                <a:rect l="l" t="t" r="r" b="b"/>
                <a:pathLst>
                  <a:path w="1658" h="1449" extrusionOk="0">
                    <a:moveTo>
                      <a:pt x="772" y="1"/>
                    </a:moveTo>
                    <a:cubicBezTo>
                      <a:pt x="394" y="1"/>
                      <a:pt x="141" y="296"/>
                      <a:pt x="141" y="612"/>
                    </a:cubicBezTo>
                    <a:cubicBezTo>
                      <a:pt x="1" y="1089"/>
                      <a:pt x="366" y="1426"/>
                      <a:pt x="703" y="1426"/>
                    </a:cubicBezTo>
                    <a:cubicBezTo>
                      <a:pt x="766" y="1441"/>
                      <a:pt x="828" y="1448"/>
                      <a:pt x="887" y="1448"/>
                    </a:cubicBezTo>
                    <a:cubicBezTo>
                      <a:pt x="1271" y="1448"/>
                      <a:pt x="1545" y="1153"/>
                      <a:pt x="1545" y="837"/>
                    </a:cubicBezTo>
                    <a:cubicBezTo>
                      <a:pt x="1657" y="387"/>
                      <a:pt x="1292" y="23"/>
                      <a:pt x="955" y="23"/>
                    </a:cubicBezTo>
                    <a:cubicBezTo>
                      <a:pt x="892" y="8"/>
                      <a:pt x="830" y="1"/>
                      <a:pt x="772" y="1"/>
                    </a:cubicBezTo>
                    <a:close/>
                  </a:path>
                </a:pathLst>
              </a:custGeom>
              <a:solidFill>
                <a:srgbClr val="3C3C3C"/>
              </a:solidFill>
              <a:ln>
                <a:noFill/>
              </a:ln>
            </p:spPr>
            <p:txBody>
              <a:bodyPr spcFirstLastPara="1" wrap="square" lIns="121900" tIns="121900" rIns="121900" bIns="121900" anchor="ctr" anchorCtr="0">
                <a:noAutofit/>
              </a:bodyPr>
              <a:lstStyle/>
              <a:p>
                <a:endParaRPr sz="1467"/>
              </a:p>
            </p:txBody>
          </p:sp>
          <p:sp>
            <p:nvSpPr>
              <p:cNvPr id="1630" name="Google Shape;1630;p32"/>
              <p:cNvSpPr/>
              <p:nvPr/>
            </p:nvSpPr>
            <p:spPr>
              <a:xfrm>
                <a:off x="2207300" y="3509450"/>
                <a:ext cx="8450" cy="8450"/>
              </a:xfrm>
              <a:custGeom>
                <a:avLst/>
                <a:gdLst/>
                <a:ahLst/>
                <a:cxnLst/>
                <a:rect l="l" t="t" r="r" b="b"/>
                <a:pathLst>
                  <a:path w="338" h="338" extrusionOk="0">
                    <a:moveTo>
                      <a:pt x="112" y="0"/>
                    </a:moveTo>
                    <a:lnTo>
                      <a:pt x="0" y="113"/>
                    </a:lnTo>
                    <a:cubicBezTo>
                      <a:pt x="0" y="225"/>
                      <a:pt x="0" y="337"/>
                      <a:pt x="112" y="337"/>
                    </a:cubicBezTo>
                    <a:cubicBezTo>
                      <a:pt x="225" y="337"/>
                      <a:pt x="337" y="225"/>
                      <a:pt x="337" y="225"/>
                    </a:cubicBezTo>
                    <a:cubicBezTo>
                      <a:pt x="337" y="113"/>
                      <a:pt x="225" y="0"/>
                      <a:pt x="112" y="0"/>
                    </a:cubicBezTo>
                    <a:close/>
                  </a:path>
                </a:pathLst>
              </a:custGeom>
              <a:solidFill>
                <a:srgbClr val="FFFFFF"/>
              </a:solidFill>
              <a:ln>
                <a:noFill/>
              </a:ln>
            </p:spPr>
            <p:txBody>
              <a:bodyPr spcFirstLastPara="1" wrap="square" lIns="121900" tIns="121900" rIns="121900" bIns="121900" anchor="ctr" anchorCtr="0">
                <a:noAutofit/>
              </a:bodyPr>
              <a:lstStyle/>
              <a:p>
                <a:endParaRPr sz="1467"/>
              </a:p>
            </p:txBody>
          </p:sp>
          <p:sp>
            <p:nvSpPr>
              <p:cNvPr id="1631" name="Google Shape;1631;p32"/>
              <p:cNvSpPr/>
              <p:nvPr/>
            </p:nvSpPr>
            <p:spPr>
              <a:xfrm>
                <a:off x="1982000" y="3438300"/>
                <a:ext cx="61075" cy="24150"/>
              </a:xfrm>
              <a:custGeom>
                <a:avLst/>
                <a:gdLst/>
                <a:ahLst/>
                <a:cxnLst/>
                <a:rect l="l" t="t" r="r" b="b"/>
                <a:pathLst>
                  <a:path w="2443" h="966" extrusionOk="0">
                    <a:moveTo>
                      <a:pt x="1307" y="0"/>
                    </a:moveTo>
                    <a:cubicBezTo>
                      <a:pt x="1218" y="0"/>
                      <a:pt x="1128" y="13"/>
                      <a:pt x="1039" y="39"/>
                    </a:cubicBezTo>
                    <a:cubicBezTo>
                      <a:pt x="477" y="39"/>
                      <a:pt x="112" y="488"/>
                      <a:pt x="112" y="601"/>
                    </a:cubicBezTo>
                    <a:cubicBezTo>
                      <a:pt x="0" y="601"/>
                      <a:pt x="0" y="741"/>
                      <a:pt x="112" y="853"/>
                    </a:cubicBezTo>
                    <a:lnTo>
                      <a:pt x="337" y="853"/>
                    </a:lnTo>
                    <a:cubicBezTo>
                      <a:pt x="477" y="741"/>
                      <a:pt x="702" y="376"/>
                      <a:pt x="1039" y="376"/>
                    </a:cubicBezTo>
                    <a:cubicBezTo>
                      <a:pt x="1404" y="376"/>
                      <a:pt x="1741" y="488"/>
                      <a:pt x="2106" y="853"/>
                    </a:cubicBezTo>
                    <a:cubicBezTo>
                      <a:pt x="2218" y="965"/>
                      <a:pt x="2218" y="965"/>
                      <a:pt x="2330" y="965"/>
                    </a:cubicBezTo>
                    <a:lnTo>
                      <a:pt x="2443" y="853"/>
                    </a:lnTo>
                    <a:lnTo>
                      <a:pt x="2443" y="601"/>
                    </a:lnTo>
                    <a:cubicBezTo>
                      <a:pt x="2078" y="235"/>
                      <a:pt x="1694" y="0"/>
                      <a:pt x="1307" y="0"/>
                    </a:cubicBezTo>
                    <a:close/>
                  </a:path>
                </a:pathLst>
              </a:custGeom>
              <a:solidFill>
                <a:srgbClr val="3C3C3C"/>
              </a:solidFill>
              <a:ln>
                <a:noFill/>
              </a:ln>
            </p:spPr>
            <p:txBody>
              <a:bodyPr spcFirstLastPara="1" wrap="square" lIns="121900" tIns="121900" rIns="121900" bIns="121900" anchor="ctr" anchorCtr="0">
                <a:noAutofit/>
              </a:bodyPr>
              <a:lstStyle/>
              <a:p>
                <a:endParaRPr sz="1467"/>
              </a:p>
            </p:txBody>
          </p:sp>
          <p:sp>
            <p:nvSpPr>
              <p:cNvPr id="1632" name="Google Shape;1632;p32"/>
              <p:cNvSpPr/>
              <p:nvPr/>
            </p:nvSpPr>
            <p:spPr>
              <a:xfrm>
                <a:off x="2195350" y="3472425"/>
                <a:ext cx="58300" cy="30725"/>
              </a:xfrm>
              <a:custGeom>
                <a:avLst/>
                <a:gdLst/>
                <a:ahLst/>
                <a:cxnLst/>
                <a:rect l="l" t="t" r="r" b="b"/>
                <a:pathLst>
                  <a:path w="2332" h="1229" extrusionOk="0">
                    <a:moveTo>
                      <a:pt x="924" y="1"/>
                    </a:moveTo>
                    <a:cubicBezTo>
                      <a:pt x="675" y="1"/>
                      <a:pt x="408" y="64"/>
                      <a:pt x="113" y="190"/>
                    </a:cubicBezTo>
                    <a:cubicBezTo>
                      <a:pt x="1" y="190"/>
                      <a:pt x="1" y="302"/>
                      <a:pt x="1" y="415"/>
                    </a:cubicBezTo>
                    <a:cubicBezTo>
                      <a:pt x="113" y="527"/>
                      <a:pt x="226" y="527"/>
                      <a:pt x="226" y="527"/>
                    </a:cubicBezTo>
                    <a:cubicBezTo>
                      <a:pt x="464" y="415"/>
                      <a:pt x="703" y="359"/>
                      <a:pt x="910" y="359"/>
                    </a:cubicBezTo>
                    <a:cubicBezTo>
                      <a:pt x="1117" y="359"/>
                      <a:pt x="1292" y="415"/>
                      <a:pt x="1405" y="527"/>
                    </a:cubicBezTo>
                    <a:cubicBezTo>
                      <a:pt x="1770" y="639"/>
                      <a:pt x="1882" y="1117"/>
                      <a:pt x="1882" y="1117"/>
                    </a:cubicBezTo>
                    <a:cubicBezTo>
                      <a:pt x="1994" y="1229"/>
                      <a:pt x="1994" y="1229"/>
                      <a:pt x="2107" y="1229"/>
                    </a:cubicBezTo>
                    <a:cubicBezTo>
                      <a:pt x="2219" y="1229"/>
                      <a:pt x="2331" y="1117"/>
                      <a:pt x="2331" y="1004"/>
                    </a:cubicBezTo>
                    <a:cubicBezTo>
                      <a:pt x="2331" y="1004"/>
                      <a:pt x="2107" y="415"/>
                      <a:pt x="1629" y="190"/>
                    </a:cubicBezTo>
                    <a:cubicBezTo>
                      <a:pt x="1405" y="64"/>
                      <a:pt x="1173" y="1"/>
                      <a:pt x="924" y="1"/>
                    </a:cubicBezTo>
                    <a:close/>
                  </a:path>
                </a:pathLst>
              </a:custGeom>
              <a:solidFill>
                <a:srgbClr val="3C3C3C"/>
              </a:solidFill>
              <a:ln>
                <a:noFill/>
              </a:ln>
            </p:spPr>
            <p:txBody>
              <a:bodyPr spcFirstLastPara="1" wrap="square" lIns="121900" tIns="121900" rIns="121900" bIns="121900" anchor="ctr" anchorCtr="0">
                <a:noAutofit/>
              </a:bodyPr>
              <a:lstStyle/>
              <a:p>
                <a:endParaRPr sz="1467"/>
              </a:p>
            </p:txBody>
          </p:sp>
          <p:sp>
            <p:nvSpPr>
              <p:cNvPr id="1633" name="Google Shape;1633;p32"/>
              <p:cNvSpPr/>
              <p:nvPr/>
            </p:nvSpPr>
            <p:spPr>
              <a:xfrm>
                <a:off x="2017075" y="3119925"/>
                <a:ext cx="23200" cy="152325"/>
              </a:xfrm>
              <a:custGeom>
                <a:avLst/>
                <a:gdLst/>
                <a:ahLst/>
                <a:cxnLst/>
                <a:rect l="l" t="t" r="r" b="b"/>
                <a:pathLst>
                  <a:path w="928" h="6093" extrusionOk="0">
                    <a:moveTo>
                      <a:pt x="113" y="0"/>
                    </a:moveTo>
                    <a:cubicBezTo>
                      <a:pt x="1" y="0"/>
                      <a:pt x="1" y="140"/>
                      <a:pt x="1" y="253"/>
                    </a:cubicBezTo>
                    <a:lnTo>
                      <a:pt x="591" y="5980"/>
                    </a:lnTo>
                    <a:cubicBezTo>
                      <a:pt x="591" y="6092"/>
                      <a:pt x="703" y="6092"/>
                      <a:pt x="815" y="6092"/>
                    </a:cubicBezTo>
                    <a:cubicBezTo>
                      <a:pt x="927" y="6092"/>
                      <a:pt x="927" y="5980"/>
                      <a:pt x="927" y="5868"/>
                    </a:cubicBezTo>
                    <a:lnTo>
                      <a:pt x="338" y="140"/>
                    </a:lnTo>
                    <a:cubicBezTo>
                      <a:pt x="338" y="0"/>
                      <a:pt x="226" y="0"/>
                      <a:pt x="113" y="0"/>
                    </a:cubicBezTo>
                    <a:close/>
                  </a:path>
                </a:pathLst>
              </a:custGeom>
              <a:solidFill>
                <a:srgbClr val="3C3C3C"/>
              </a:solidFill>
              <a:ln>
                <a:noFill/>
              </a:ln>
            </p:spPr>
            <p:txBody>
              <a:bodyPr spcFirstLastPara="1" wrap="square" lIns="121900" tIns="121900" rIns="121900" bIns="121900" anchor="ctr" anchorCtr="0">
                <a:noAutofit/>
              </a:bodyPr>
              <a:lstStyle/>
              <a:p>
                <a:endParaRPr sz="1467"/>
              </a:p>
            </p:txBody>
          </p:sp>
          <p:sp>
            <p:nvSpPr>
              <p:cNvPr id="1634" name="Google Shape;1634;p32"/>
              <p:cNvSpPr/>
              <p:nvPr/>
            </p:nvSpPr>
            <p:spPr>
              <a:xfrm>
                <a:off x="2130800" y="3184475"/>
                <a:ext cx="26675" cy="84950"/>
              </a:xfrm>
              <a:custGeom>
                <a:avLst/>
                <a:gdLst/>
                <a:ahLst/>
                <a:cxnLst/>
                <a:rect l="l" t="t" r="r" b="b"/>
                <a:pathLst>
                  <a:path w="1067" h="3398" extrusionOk="0">
                    <a:moveTo>
                      <a:pt x="842" y="1"/>
                    </a:moveTo>
                    <a:lnTo>
                      <a:pt x="590" y="225"/>
                    </a:lnTo>
                    <a:lnTo>
                      <a:pt x="0" y="3173"/>
                    </a:lnTo>
                    <a:cubicBezTo>
                      <a:pt x="0" y="3286"/>
                      <a:pt x="0" y="3398"/>
                      <a:pt x="140" y="3398"/>
                    </a:cubicBezTo>
                    <a:lnTo>
                      <a:pt x="253" y="3398"/>
                    </a:lnTo>
                    <a:cubicBezTo>
                      <a:pt x="253" y="3398"/>
                      <a:pt x="365" y="3398"/>
                      <a:pt x="365" y="3286"/>
                    </a:cubicBezTo>
                    <a:lnTo>
                      <a:pt x="1067" y="225"/>
                    </a:lnTo>
                    <a:lnTo>
                      <a:pt x="842" y="1"/>
                    </a:lnTo>
                    <a:close/>
                  </a:path>
                </a:pathLst>
              </a:custGeom>
              <a:solidFill>
                <a:srgbClr val="3C3C3C"/>
              </a:solidFill>
              <a:ln>
                <a:noFill/>
              </a:ln>
            </p:spPr>
            <p:txBody>
              <a:bodyPr spcFirstLastPara="1" wrap="square" lIns="121900" tIns="121900" rIns="121900" bIns="121900" anchor="ctr" anchorCtr="0">
                <a:noAutofit/>
              </a:bodyPr>
              <a:lstStyle/>
              <a:p>
                <a:endParaRPr sz="1467"/>
              </a:p>
            </p:txBody>
          </p:sp>
          <p:sp>
            <p:nvSpPr>
              <p:cNvPr id="1635" name="Google Shape;1635;p32"/>
              <p:cNvSpPr/>
              <p:nvPr/>
            </p:nvSpPr>
            <p:spPr>
              <a:xfrm>
                <a:off x="2224850" y="3108675"/>
                <a:ext cx="58275" cy="190250"/>
              </a:xfrm>
              <a:custGeom>
                <a:avLst/>
                <a:gdLst/>
                <a:ahLst/>
                <a:cxnLst/>
                <a:rect l="l" t="t" r="r" b="b"/>
                <a:pathLst>
                  <a:path w="2331" h="7610" extrusionOk="0">
                    <a:moveTo>
                      <a:pt x="2106" y="1"/>
                    </a:moveTo>
                    <a:cubicBezTo>
                      <a:pt x="2106" y="1"/>
                      <a:pt x="1993" y="1"/>
                      <a:pt x="1853" y="113"/>
                    </a:cubicBezTo>
                    <a:lnTo>
                      <a:pt x="0" y="7356"/>
                    </a:lnTo>
                    <a:cubicBezTo>
                      <a:pt x="0" y="7469"/>
                      <a:pt x="0" y="7469"/>
                      <a:pt x="112" y="7609"/>
                    </a:cubicBezTo>
                    <a:lnTo>
                      <a:pt x="225" y="7609"/>
                    </a:lnTo>
                    <a:cubicBezTo>
                      <a:pt x="337" y="7609"/>
                      <a:pt x="337" y="7469"/>
                      <a:pt x="337" y="7469"/>
                    </a:cubicBezTo>
                    <a:lnTo>
                      <a:pt x="2330" y="225"/>
                    </a:lnTo>
                    <a:cubicBezTo>
                      <a:pt x="2330" y="113"/>
                      <a:pt x="2218" y="1"/>
                      <a:pt x="2106" y="1"/>
                    </a:cubicBezTo>
                    <a:close/>
                  </a:path>
                </a:pathLst>
              </a:custGeom>
              <a:solidFill>
                <a:srgbClr val="3C3C3C"/>
              </a:solidFill>
              <a:ln>
                <a:noFill/>
              </a:ln>
            </p:spPr>
            <p:txBody>
              <a:bodyPr spcFirstLastPara="1" wrap="square" lIns="121900" tIns="121900" rIns="121900" bIns="121900" anchor="ctr" anchorCtr="0">
                <a:noAutofit/>
              </a:bodyPr>
              <a:lstStyle/>
              <a:p>
                <a:endParaRPr sz="1467"/>
              </a:p>
            </p:txBody>
          </p:sp>
          <p:sp>
            <p:nvSpPr>
              <p:cNvPr id="1636" name="Google Shape;1636;p32"/>
              <p:cNvSpPr/>
              <p:nvPr/>
            </p:nvSpPr>
            <p:spPr>
              <a:xfrm>
                <a:off x="2280275" y="3237125"/>
                <a:ext cx="64600" cy="84950"/>
              </a:xfrm>
              <a:custGeom>
                <a:avLst/>
                <a:gdLst/>
                <a:ahLst/>
                <a:cxnLst/>
                <a:rect l="l" t="t" r="r" b="b"/>
                <a:pathLst>
                  <a:path w="2584" h="3398" extrusionOk="0">
                    <a:moveTo>
                      <a:pt x="2443" y="0"/>
                    </a:moveTo>
                    <a:cubicBezTo>
                      <a:pt x="2443" y="0"/>
                      <a:pt x="2331" y="0"/>
                      <a:pt x="2219" y="113"/>
                    </a:cubicBezTo>
                    <a:lnTo>
                      <a:pt x="113" y="3033"/>
                    </a:lnTo>
                    <a:cubicBezTo>
                      <a:pt x="1" y="3173"/>
                      <a:pt x="113" y="3285"/>
                      <a:pt x="113" y="3285"/>
                    </a:cubicBezTo>
                    <a:cubicBezTo>
                      <a:pt x="226" y="3398"/>
                      <a:pt x="226" y="3398"/>
                      <a:pt x="338" y="3398"/>
                    </a:cubicBezTo>
                    <a:cubicBezTo>
                      <a:pt x="338" y="3398"/>
                      <a:pt x="338" y="3285"/>
                      <a:pt x="478" y="3285"/>
                    </a:cubicBezTo>
                    <a:lnTo>
                      <a:pt x="2584" y="365"/>
                    </a:lnTo>
                    <a:cubicBezTo>
                      <a:pt x="2584" y="225"/>
                      <a:pt x="2584" y="113"/>
                      <a:pt x="2443" y="0"/>
                    </a:cubicBezTo>
                    <a:close/>
                  </a:path>
                </a:pathLst>
              </a:custGeom>
              <a:solidFill>
                <a:srgbClr val="3C3C3C"/>
              </a:solidFill>
              <a:ln>
                <a:noFill/>
              </a:ln>
            </p:spPr>
            <p:txBody>
              <a:bodyPr spcFirstLastPara="1" wrap="square" lIns="121900" tIns="121900" rIns="121900" bIns="121900" anchor="ctr" anchorCtr="0">
                <a:noAutofit/>
              </a:bodyPr>
              <a:lstStyle/>
              <a:p>
                <a:endParaRPr sz="1467"/>
              </a:p>
            </p:txBody>
          </p:sp>
          <p:sp>
            <p:nvSpPr>
              <p:cNvPr id="1637" name="Google Shape;1637;p32"/>
              <p:cNvSpPr/>
              <p:nvPr/>
            </p:nvSpPr>
            <p:spPr>
              <a:xfrm>
                <a:off x="1917425" y="3221150"/>
                <a:ext cx="55475" cy="83375"/>
              </a:xfrm>
              <a:custGeom>
                <a:avLst/>
                <a:gdLst/>
                <a:ahLst/>
                <a:cxnLst/>
                <a:rect l="l" t="t" r="r" b="b"/>
                <a:pathLst>
                  <a:path w="2219" h="3335" extrusionOk="0">
                    <a:moveTo>
                      <a:pt x="286" y="0"/>
                    </a:moveTo>
                    <a:cubicBezTo>
                      <a:pt x="265" y="0"/>
                      <a:pt x="253" y="12"/>
                      <a:pt x="253" y="50"/>
                    </a:cubicBezTo>
                    <a:cubicBezTo>
                      <a:pt x="113" y="50"/>
                      <a:pt x="0" y="162"/>
                      <a:pt x="113" y="303"/>
                    </a:cubicBezTo>
                    <a:lnTo>
                      <a:pt x="1769" y="3222"/>
                    </a:lnTo>
                    <a:cubicBezTo>
                      <a:pt x="1881" y="3335"/>
                      <a:pt x="1881" y="3335"/>
                      <a:pt x="1994" y="3335"/>
                    </a:cubicBezTo>
                    <a:lnTo>
                      <a:pt x="1994" y="3222"/>
                    </a:lnTo>
                    <a:cubicBezTo>
                      <a:pt x="2106" y="3222"/>
                      <a:pt x="2218" y="3110"/>
                      <a:pt x="2106" y="2970"/>
                    </a:cubicBezTo>
                    <a:lnTo>
                      <a:pt x="478" y="50"/>
                    </a:lnTo>
                    <a:cubicBezTo>
                      <a:pt x="403" y="50"/>
                      <a:pt x="328" y="0"/>
                      <a:pt x="286" y="0"/>
                    </a:cubicBezTo>
                    <a:close/>
                  </a:path>
                </a:pathLst>
              </a:custGeom>
              <a:solidFill>
                <a:srgbClr val="3C3C3C"/>
              </a:solidFill>
              <a:ln>
                <a:noFill/>
              </a:ln>
            </p:spPr>
            <p:txBody>
              <a:bodyPr spcFirstLastPara="1" wrap="square" lIns="121900" tIns="121900" rIns="121900" bIns="121900" anchor="ctr" anchorCtr="0">
                <a:noAutofit/>
              </a:bodyPr>
              <a:lstStyle/>
              <a:p>
                <a:endParaRPr sz="1467"/>
              </a:p>
            </p:txBody>
          </p:sp>
          <p:sp>
            <p:nvSpPr>
              <p:cNvPr id="1638" name="Google Shape;1638;p32"/>
              <p:cNvSpPr/>
              <p:nvPr/>
            </p:nvSpPr>
            <p:spPr>
              <a:xfrm>
                <a:off x="2295025" y="3292575"/>
                <a:ext cx="166375" cy="73025"/>
              </a:xfrm>
              <a:custGeom>
                <a:avLst/>
                <a:gdLst/>
                <a:ahLst/>
                <a:cxnLst/>
                <a:rect l="l" t="t" r="r" b="b"/>
                <a:pathLst>
                  <a:path w="6655" h="2921" extrusionOk="0">
                    <a:moveTo>
                      <a:pt x="6317" y="0"/>
                    </a:moveTo>
                    <a:lnTo>
                      <a:pt x="113" y="2583"/>
                    </a:lnTo>
                    <a:cubicBezTo>
                      <a:pt x="1" y="2583"/>
                      <a:pt x="1" y="2696"/>
                      <a:pt x="1" y="2808"/>
                    </a:cubicBezTo>
                    <a:cubicBezTo>
                      <a:pt x="1" y="2920"/>
                      <a:pt x="113" y="2920"/>
                      <a:pt x="225" y="2920"/>
                    </a:cubicBezTo>
                    <a:lnTo>
                      <a:pt x="6430" y="365"/>
                    </a:lnTo>
                    <a:cubicBezTo>
                      <a:pt x="6542" y="365"/>
                      <a:pt x="6654" y="253"/>
                      <a:pt x="6542" y="113"/>
                    </a:cubicBezTo>
                    <a:cubicBezTo>
                      <a:pt x="6542" y="0"/>
                      <a:pt x="6430" y="0"/>
                      <a:pt x="6317" y="0"/>
                    </a:cubicBezTo>
                    <a:close/>
                  </a:path>
                </a:pathLst>
              </a:custGeom>
              <a:solidFill>
                <a:srgbClr val="3C3C3C"/>
              </a:solidFill>
              <a:ln>
                <a:noFill/>
              </a:ln>
            </p:spPr>
            <p:txBody>
              <a:bodyPr spcFirstLastPara="1" wrap="square" lIns="121900" tIns="121900" rIns="121900" bIns="121900" anchor="ctr" anchorCtr="0">
                <a:noAutofit/>
              </a:bodyPr>
              <a:lstStyle/>
              <a:p>
                <a:endParaRPr sz="1467"/>
              </a:p>
            </p:txBody>
          </p:sp>
        </p:grpSp>
      </p:grpSp>
      <p:sp>
        <p:nvSpPr>
          <p:cNvPr id="1639" name="Google Shape;1639;p32"/>
          <p:cNvSpPr txBox="1">
            <a:spLocks noGrp="1"/>
          </p:cNvSpPr>
          <p:nvPr>
            <p:ph type="title"/>
          </p:nvPr>
        </p:nvSpPr>
        <p:spPr>
          <a:xfrm>
            <a:off x="947033" y="425231"/>
            <a:ext cx="10298000" cy="641600"/>
          </a:xfrm>
          <a:prstGeom prst="rect">
            <a:avLst/>
          </a:prstGeom>
        </p:spPr>
        <p:txBody>
          <a:bodyPr spcFirstLastPara="1" vert="horz" wrap="square" lIns="121900" tIns="121900" rIns="121900" bIns="121900" rtlCol="0" anchor="ctr" anchorCtr="0">
            <a:noAutofit/>
          </a:bodyPr>
          <a:lstStyle/>
          <a:p>
            <a:pPr algn="ctr">
              <a:spcBef>
                <a:spcPts val="0"/>
              </a:spcBef>
            </a:pPr>
            <a:r>
              <a:rPr lang="ru-RU" dirty="0">
                <a:solidFill>
                  <a:srgbClr val="005A51"/>
                </a:solidFill>
                <a:latin typeface="Times New Roman" panose="02020603050405020304" pitchFamily="18" charset="0"/>
                <a:cs typeface="Times New Roman" panose="02020603050405020304" pitchFamily="18" charset="0"/>
              </a:rPr>
              <a:t>2. АКТ қосымшалары</a:t>
            </a:r>
            <a:endParaRPr dirty="0">
              <a:solidFill>
                <a:srgbClr val="005A51"/>
              </a:solidFill>
              <a:latin typeface="Times New Roman" panose="02020603050405020304" pitchFamily="18" charset="0"/>
              <a:cs typeface="Times New Roman" panose="02020603050405020304" pitchFamily="18" charset="0"/>
            </a:endParaRPr>
          </a:p>
        </p:txBody>
      </p:sp>
      <p:sp>
        <p:nvSpPr>
          <p:cNvPr id="1640" name="Google Shape;1640;p32"/>
          <p:cNvSpPr/>
          <p:nvPr/>
        </p:nvSpPr>
        <p:spPr>
          <a:xfrm>
            <a:off x="10711247" y="5966859"/>
            <a:ext cx="65581" cy="57648"/>
          </a:xfrm>
          <a:custGeom>
            <a:avLst/>
            <a:gdLst/>
            <a:ahLst/>
            <a:cxnLst/>
            <a:rect l="l" t="t" r="r" b="b"/>
            <a:pathLst>
              <a:path w="1678" h="1475" extrusionOk="0">
                <a:moveTo>
                  <a:pt x="1678" y="1"/>
                </a:moveTo>
                <a:cubicBezTo>
                  <a:pt x="1144" y="535"/>
                  <a:pt x="508" y="941"/>
                  <a:pt x="0" y="1475"/>
                </a:cubicBezTo>
                <a:lnTo>
                  <a:pt x="0" y="1475"/>
                </a:lnTo>
                <a:cubicBezTo>
                  <a:pt x="508" y="941"/>
                  <a:pt x="1144" y="535"/>
                  <a:pt x="1678" y="1"/>
                </a:cubicBezTo>
                <a:close/>
              </a:path>
            </a:pathLst>
          </a:custGeom>
          <a:solidFill>
            <a:srgbClr val="3561AF"/>
          </a:solidFill>
          <a:ln>
            <a:noFill/>
          </a:ln>
        </p:spPr>
        <p:txBody>
          <a:bodyPr spcFirstLastPara="1" wrap="square" lIns="121900" tIns="121900" rIns="121900" bIns="121900" anchor="ctr" anchorCtr="0">
            <a:noAutofit/>
          </a:bodyPr>
          <a:lstStyle/>
          <a:p>
            <a:endParaRPr sz="2400"/>
          </a:p>
        </p:txBody>
      </p:sp>
      <p:sp>
        <p:nvSpPr>
          <p:cNvPr id="1643" name="Google Shape;1643;p32"/>
          <p:cNvSpPr/>
          <p:nvPr/>
        </p:nvSpPr>
        <p:spPr>
          <a:xfrm>
            <a:off x="1586101" y="6110134"/>
            <a:ext cx="66500" cy="27167"/>
          </a:xfrm>
          <a:custGeom>
            <a:avLst/>
            <a:gdLst/>
            <a:ahLst/>
            <a:cxnLst/>
            <a:rect l="l" t="t" r="r" b="b"/>
            <a:pathLst>
              <a:path w="1995" h="815" extrusionOk="0">
                <a:moveTo>
                  <a:pt x="1040" y="1"/>
                </a:moveTo>
                <a:lnTo>
                  <a:pt x="1" y="225"/>
                </a:lnTo>
                <a:cubicBezTo>
                  <a:pt x="338" y="450"/>
                  <a:pt x="815" y="590"/>
                  <a:pt x="1152" y="815"/>
                </a:cubicBezTo>
                <a:cubicBezTo>
                  <a:pt x="1517" y="815"/>
                  <a:pt x="1741" y="815"/>
                  <a:pt x="1994" y="703"/>
                </a:cubicBezTo>
                <a:cubicBezTo>
                  <a:pt x="1741" y="338"/>
                  <a:pt x="1405" y="225"/>
                  <a:pt x="1040" y="1"/>
                </a:cubicBezTo>
                <a:close/>
              </a:path>
            </a:pathLst>
          </a:custGeom>
          <a:solidFill>
            <a:srgbClr val="DCDCDC"/>
          </a:solidFill>
          <a:ln>
            <a:noFill/>
          </a:ln>
        </p:spPr>
        <p:txBody>
          <a:bodyPr spcFirstLastPara="1" wrap="square" lIns="121900" tIns="121900" rIns="121900" bIns="121900" anchor="ctr" anchorCtr="0">
            <a:noAutofit/>
          </a:bodyPr>
          <a:lstStyle/>
          <a:p>
            <a:endParaRPr sz="2400"/>
          </a:p>
        </p:txBody>
      </p:sp>
      <p:sp>
        <p:nvSpPr>
          <p:cNvPr id="1699" name="Google Shape;1699;p32"/>
          <p:cNvSpPr/>
          <p:nvPr/>
        </p:nvSpPr>
        <p:spPr>
          <a:xfrm>
            <a:off x="6379551" y="3088368"/>
            <a:ext cx="66500" cy="104833"/>
          </a:xfrm>
          <a:custGeom>
            <a:avLst/>
            <a:gdLst/>
            <a:ahLst/>
            <a:cxnLst/>
            <a:rect l="l" t="t" r="r" b="b"/>
            <a:pathLst>
              <a:path w="1995" h="3145" extrusionOk="0">
                <a:moveTo>
                  <a:pt x="1405" y="0"/>
                </a:moveTo>
                <a:cubicBezTo>
                  <a:pt x="927" y="337"/>
                  <a:pt x="591" y="562"/>
                  <a:pt x="226" y="927"/>
                </a:cubicBezTo>
                <a:lnTo>
                  <a:pt x="1" y="2106"/>
                </a:lnTo>
                <a:cubicBezTo>
                  <a:pt x="226" y="1966"/>
                  <a:pt x="366" y="1853"/>
                  <a:pt x="591" y="1853"/>
                </a:cubicBezTo>
                <a:lnTo>
                  <a:pt x="703" y="1853"/>
                </a:lnTo>
                <a:cubicBezTo>
                  <a:pt x="591" y="2331"/>
                  <a:pt x="478" y="2668"/>
                  <a:pt x="366" y="3032"/>
                </a:cubicBezTo>
                <a:cubicBezTo>
                  <a:pt x="478" y="2920"/>
                  <a:pt x="591" y="2920"/>
                  <a:pt x="703" y="2920"/>
                </a:cubicBezTo>
                <a:lnTo>
                  <a:pt x="815" y="2920"/>
                </a:lnTo>
                <a:lnTo>
                  <a:pt x="815" y="3145"/>
                </a:lnTo>
                <a:cubicBezTo>
                  <a:pt x="1068" y="2920"/>
                  <a:pt x="1292" y="2668"/>
                  <a:pt x="1629" y="2443"/>
                </a:cubicBezTo>
                <a:lnTo>
                  <a:pt x="1994" y="113"/>
                </a:lnTo>
                <a:cubicBezTo>
                  <a:pt x="1994" y="113"/>
                  <a:pt x="1770" y="113"/>
                  <a:pt x="1405" y="0"/>
                </a:cubicBezTo>
                <a:close/>
              </a:path>
            </a:pathLst>
          </a:custGeom>
          <a:solidFill>
            <a:srgbClr val="DADADA"/>
          </a:solidFill>
          <a:ln>
            <a:noFill/>
          </a:ln>
        </p:spPr>
        <p:txBody>
          <a:bodyPr spcFirstLastPara="1" wrap="square" lIns="121900" tIns="121900" rIns="121900" bIns="121900" anchor="ctr" anchorCtr="0">
            <a:noAutofit/>
          </a:bodyPr>
          <a:lstStyle/>
          <a:p>
            <a:endParaRPr sz="2400"/>
          </a:p>
        </p:txBody>
      </p:sp>
      <p:sp>
        <p:nvSpPr>
          <p:cNvPr id="1700" name="Google Shape;1700;p32"/>
          <p:cNvSpPr/>
          <p:nvPr/>
        </p:nvSpPr>
        <p:spPr>
          <a:xfrm>
            <a:off x="6344952" y="3138900"/>
            <a:ext cx="23433" cy="34667"/>
          </a:xfrm>
          <a:custGeom>
            <a:avLst/>
            <a:gdLst/>
            <a:ahLst/>
            <a:cxnLst/>
            <a:rect l="l" t="t" r="r" b="b"/>
            <a:pathLst>
              <a:path w="703" h="1040" extrusionOk="0">
                <a:moveTo>
                  <a:pt x="702" y="0"/>
                </a:moveTo>
                <a:lnTo>
                  <a:pt x="702" y="0"/>
                </a:lnTo>
                <a:cubicBezTo>
                  <a:pt x="449" y="337"/>
                  <a:pt x="113" y="702"/>
                  <a:pt x="0" y="1039"/>
                </a:cubicBezTo>
                <a:cubicBezTo>
                  <a:pt x="113" y="1039"/>
                  <a:pt x="337" y="927"/>
                  <a:pt x="562" y="815"/>
                </a:cubicBezTo>
                <a:lnTo>
                  <a:pt x="702" y="0"/>
                </a:lnTo>
                <a:close/>
              </a:path>
            </a:pathLst>
          </a:custGeom>
          <a:solidFill>
            <a:srgbClr val="D9D9D9"/>
          </a:solidFill>
          <a:ln>
            <a:noFill/>
          </a:ln>
        </p:spPr>
        <p:txBody>
          <a:bodyPr spcFirstLastPara="1" wrap="square" lIns="121900" tIns="121900" rIns="121900" bIns="121900" anchor="ctr" anchorCtr="0">
            <a:noAutofit/>
          </a:bodyPr>
          <a:lstStyle/>
          <a:p>
            <a:endParaRPr sz="2400"/>
          </a:p>
        </p:txBody>
      </p:sp>
      <p:sp>
        <p:nvSpPr>
          <p:cNvPr id="1701" name="Google Shape;1701;p32"/>
          <p:cNvSpPr/>
          <p:nvPr/>
        </p:nvSpPr>
        <p:spPr>
          <a:xfrm>
            <a:off x="6395485" y="3247467"/>
            <a:ext cx="23433" cy="43067"/>
          </a:xfrm>
          <a:custGeom>
            <a:avLst/>
            <a:gdLst/>
            <a:ahLst/>
            <a:cxnLst/>
            <a:rect l="l" t="t" r="r" b="b"/>
            <a:pathLst>
              <a:path w="703" h="1292" extrusionOk="0">
                <a:moveTo>
                  <a:pt x="702" y="0"/>
                </a:moveTo>
                <a:cubicBezTo>
                  <a:pt x="449" y="477"/>
                  <a:pt x="225" y="955"/>
                  <a:pt x="0" y="1292"/>
                </a:cubicBezTo>
                <a:cubicBezTo>
                  <a:pt x="113" y="1179"/>
                  <a:pt x="337" y="1179"/>
                  <a:pt x="449" y="1067"/>
                </a:cubicBezTo>
                <a:lnTo>
                  <a:pt x="702" y="0"/>
                </a:lnTo>
                <a:close/>
              </a:path>
            </a:pathLst>
          </a:custGeom>
          <a:solidFill>
            <a:srgbClr val="DADADA"/>
          </a:solidFill>
          <a:ln>
            <a:noFill/>
          </a:ln>
        </p:spPr>
        <p:txBody>
          <a:bodyPr spcFirstLastPara="1" wrap="square" lIns="121900" tIns="121900" rIns="121900" bIns="121900" anchor="ctr" anchorCtr="0">
            <a:noAutofit/>
          </a:bodyPr>
          <a:lstStyle/>
          <a:p>
            <a:endParaRPr sz="2400"/>
          </a:p>
        </p:txBody>
      </p:sp>
      <p:sp>
        <p:nvSpPr>
          <p:cNvPr id="1702" name="Google Shape;1702;p32"/>
          <p:cNvSpPr/>
          <p:nvPr/>
        </p:nvSpPr>
        <p:spPr>
          <a:xfrm>
            <a:off x="6391718" y="3169767"/>
            <a:ext cx="42167" cy="59000"/>
          </a:xfrm>
          <a:custGeom>
            <a:avLst/>
            <a:gdLst/>
            <a:ahLst/>
            <a:cxnLst/>
            <a:rect l="l" t="t" r="r" b="b"/>
            <a:pathLst>
              <a:path w="1265" h="1770" extrusionOk="0">
                <a:moveTo>
                  <a:pt x="1264" y="1"/>
                </a:moveTo>
                <a:lnTo>
                  <a:pt x="1264" y="1"/>
                </a:lnTo>
                <a:cubicBezTo>
                  <a:pt x="927" y="226"/>
                  <a:pt x="703" y="478"/>
                  <a:pt x="450" y="703"/>
                </a:cubicBezTo>
                <a:cubicBezTo>
                  <a:pt x="338" y="1068"/>
                  <a:pt x="113" y="1405"/>
                  <a:pt x="1" y="1770"/>
                </a:cubicBezTo>
                <a:cubicBezTo>
                  <a:pt x="113" y="1770"/>
                  <a:pt x="226" y="1629"/>
                  <a:pt x="338" y="1629"/>
                </a:cubicBezTo>
                <a:cubicBezTo>
                  <a:pt x="562" y="1517"/>
                  <a:pt x="815" y="1405"/>
                  <a:pt x="1040" y="1292"/>
                </a:cubicBezTo>
                <a:lnTo>
                  <a:pt x="1264" y="1"/>
                </a:lnTo>
                <a:close/>
              </a:path>
            </a:pathLst>
          </a:custGeom>
          <a:solidFill>
            <a:srgbClr val="D7D7D7"/>
          </a:solidFill>
          <a:ln>
            <a:noFill/>
          </a:ln>
        </p:spPr>
        <p:txBody>
          <a:bodyPr spcFirstLastPara="1" wrap="square" lIns="121900" tIns="121900" rIns="121900" bIns="121900" anchor="ctr" anchorCtr="0">
            <a:noAutofit/>
          </a:bodyPr>
          <a:lstStyle/>
          <a:p>
            <a:endParaRPr sz="2400"/>
          </a:p>
        </p:txBody>
      </p:sp>
      <p:grpSp>
        <p:nvGrpSpPr>
          <p:cNvPr id="1703" name="Google Shape;1703;p32"/>
          <p:cNvGrpSpPr/>
          <p:nvPr/>
        </p:nvGrpSpPr>
        <p:grpSpPr>
          <a:xfrm>
            <a:off x="819300" y="2630438"/>
            <a:ext cx="2555901" cy="2008285"/>
            <a:chOff x="534974" y="2962558"/>
            <a:chExt cx="1916926" cy="1506214"/>
          </a:xfrm>
        </p:grpSpPr>
        <p:sp>
          <p:nvSpPr>
            <p:cNvPr id="1704" name="Google Shape;1704;p32"/>
            <p:cNvSpPr txBox="1"/>
            <p:nvPr/>
          </p:nvSpPr>
          <p:spPr>
            <a:xfrm rot="20977559">
              <a:off x="895864" y="4039983"/>
              <a:ext cx="1556036" cy="428789"/>
            </a:xfrm>
            <a:prstGeom prst="rect">
              <a:avLst/>
            </a:prstGeom>
            <a:noFill/>
            <a:ln>
              <a:noFill/>
            </a:ln>
          </p:spPr>
          <p:txBody>
            <a:bodyPr spcFirstLastPara="1" wrap="square" lIns="121900" tIns="121900" rIns="121900" bIns="121900" anchor="ctr" anchorCtr="0">
              <a:noAutofit/>
            </a:bodyPr>
            <a:lstStyle/>
            <a:p>
              <a:endParaRPr lang="en-US" sz="24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705" name="Google Shape;1705;p32"/>
            <p:cNvSpPr txBox="1"/>
            <p:nvPr/>
          </p:nvSpPr>
          <p:spPr>
            <a:xfrm rot="20969108">
              <a:off x="534974" y="2962558"/>
              <a:ext cx="1632412" cy="765093"/>
            </a:xfrm>
            <a:prstGeom prst="rect">
              <a:avLst/>
            </a:prstGeom>
            <a:noFill/>
            <a:ln>
              <a:noFill/>
            </a:ln>
          </p:spPr>
          <p:txBody>
            <a:bodyPr spcFirstLastPara="1" wrap="square" lIns="121900" tIns="121900" rIns="121900" bIns="121900" anchor="t" anchorCtr="0">
              <a:noAutofit/>
            </a:bodyPr>
            <a:lstStyle/>
            <a:p>
              <a:pPr algn="ctr"/>
              <a:r>
                <a:rPr lang="ru-RU" sz="2400" b="1" dirty="0">
                  <a:solidFill>
                    <a:srgbClr val="005A51"/>
                  </a:solidFill>
                  <a:latin typeface="Fira Sans"/>
                  <a:ea typeface="Fira Sans"/>
                  <a:cs typeface="Fira Sans"/>
                  <a:sym typeface="Fira Sans"/>
                </a:rPr>
                <a:t>Спутниктік жүйелер</a:t>
              </a:r>
              <a:endParaRPr lang="en-US" sz="2400" b="1" dirty="0">
                <a:solidFill>
                  <a:srgbClr val="005A51"/>
                </a:solidFill>
                <a:latin typeface="Fira Sans"/>
                <a:ea typeface="Fira Sans"/>
                <a:cs typeface="Fira Sans"/>
                <a:sym typeface="Fira Sans"/>
              </a:endParaRPr>
            </a:p>
          </p:txBody>
        </p:sp>
      </p:grpSp>
      <p:sp>
        <p:nvSpPr>
          <p:cNvPr id="2" name="AutoShape 2">
            <a:extLst>
              <a:ext uri="{FF2B5EF4-FFF2-40B4-BE49-F238E27FC236}">
                <a16:creationId xmlns="" xmlns:a16="http://schemas.microsoft.com/office/drawing/2014/main" id="{03B2947F-3B1F-7DA0-5630-FC608D09DCDD}"/>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ru-KZ" sz="2400"/>
          </a:p>
        </p:txBody>
      </p:sp>
      <p:pic>
        <p:nvPicPr>
          <p:cNvPr id="4" name="Picture 2" descr="https://avatars.mds.yandex.net/i?id=fd2ab9f633032a8b5a4f485ff76bc9fc_l-5858066-images-thumbs&amp;n=13">
            <a:extLst>
              <a:ext uri="{FF2B5EF4-FFF2-40B4-BE49-F238E27FC236}">
                <a16:creationId xmlns="" xmlns:a16="http://schemas.microsoft.com/office/drawing/2014/main" id="{39416AE1-1667-2E43-D6B6-DFCAAE5E70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929" y="3548629"/>
            <a:ext cx="4071358" cy="228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 xmlns:a16="http://schemas.microsoft.com/office/drawing/2014/main" id="{67951971-53A1-3DCE-453B-9A8677E968A6}"/>
              </a:ext>
            </a:extLst>
          </p:cNvPr>
          <p:cNvSpPr txBox="1"/>
          <p:nvPr/>
        </p:nvSpPr>
        <p:spPr>
          <a:xfrm>
            <a:off x="3450521" y="1910905"/>
            <a:ext cx="7398011" cy="1274195"/>
          </a:xfrm>
          <a:prstGeom prst="rect">
            <a:avLst/>
          </a:prstGeom>
          <a:noFill/>
        </p:spPr>
        <p:txBody>
          <a:bodyPr wrap="square">
            <a:spAutoFit/>
          </a:bodyPr>
          <a:lstStyle/>
          <a:p>
            <a:pPr marL="57572" marR="6773" algn="just">
              <a:lnSpc>
                <a:spcPct val="80000"/>
              </a:lnSpc>
              <a:spcBef>
                <a:spcPts val="320"/>
              </a:spcBef>
            </a:pPr>
            <a:r>
              <a:rPr lang="en-US" sz="2400" spc="-7" dirty="0">
                <a:solidFill>
                  <a:srgbClr val="005A51"/>
                </a:solidFill>
                <a:latin typeface="Times New Roman" panose="02020603050405020304" pitchFamily="18" charset="0"/>
                <a:cs typeface="Times New Roman" panose="02020603050405020304" pitchFamily="18" charset="0"/>
              </a:rPr>
              <a:t>GPS </a:t>
            </a:r>
            <a:r>
              <a:rPr lang="ru-RU" sz="2400" spc="-7" dirty="0">
                <a:solidFill>
                  <a:srgbClr val="005A51"/>
                </a:solidFill>
                <a:latin typeface="Times New Roman" panose="02020603050405020304" pitchFamily="18" charset="0"/>
                <a:cs typeface="Times New Roman" panose="02020603050405020304" pitchFamily="18" charset="0"/>
              </a:rPr>
              <a:t>спутниктік навигациялық жүйелер арқылы белгілі бір орынды анықтай алады. ГАЖ (Географиялық ақпараттық жүйелер (ГИС)) нақты сұраулар негізінде ықтимал орындарды талдауға мүмкіндік береді.</a:t>
            </a:r>
            <a:endParaRPr lang="en-US" sz="2400" dirty="0">
              <a:solidFill>
                <a:srgbClr val="005A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46751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7CB16A72-F18B-43AF-936A-4551094E150D}"/>
              </a:ext>
            </a:extLst>
          </p:cNvPr>
          <p:cNvSpPr/>
          <p:nvPr/>
        </p:nvSpPr>
        <p:spPr>
          <a:xfrm>
            <a:off x="275625" y="155575"/>
            <a:ext cx="10456324" cy="646331"/>
          </a:xfrm>
          <a:prstGeom prst="rect">
            <a:avLst/>
          </a:prstGeom>
        </p:spPr>
        <p:txBody>
          <a:bodyPr wrap="none">
            <a:spAutoFit/>
          </a:bodyPr>
          <a:lstStyle/>
          <a:p>
            <a:pPr algn="ctr" fontAlgn="b"/>
            <a:r>
              <a:rPr lang="ru-RU" b="1" dirty="0" smtClean="0">
                <a:solidFill>
                  <a:srgbClr val="005A51"/>
                </a:solidFill>
                <a:latin typeface="Times New Roman" panose="02020603050405020304" pitchFamily="18" charset="0"/>
                <a:cs typeface="Times New Roman" panose="02020603050405020304" pitchFamily="18" charset="0"/>
              </a:rPr>
              <a:t>ТАҚЫРЫБЫ: </a:t>
            </a:r>
            <a:r>
              <a:rPr lang="kk-KZ" b="1" dirty="0" smtClean="0">
                <a:solidFill>
                  <a:srgbClr val="005A51"/>
                </a:solidFill>
                <a:latin typeface="Times New Roman" panose="02020603050405020304" pitchFamily="18" charset="0"/>
                <a:ea typeface="Times New Roman" panose="02020603050405020304" pitchFamily="18" charset="0"/>
                <a:cs typeface="Times New Roman" panose="02020603050405020304" pitchFamily="18" charset="0"/>
              </a:rPr>
              <a:t>Қоғам </a:t>
            </a:r>
            <a:r>
              <a:rPr lang="kk-KZ" b="1" dirty="0">
                <a:solidFill>
                  <a:srgbClr val="005A51"/>
                </a:solidFill>
                <a:latin typeface="Times New Roman" panose="02020603050405020304" pitchFamily="18" charset="0"/>
                <a:ea typeface="Times New Roman" panose="02020603050405020304" pitchFamily="18" charset="0"/>
                <a:cs typeface="Times New Roman" panose="02020603050405020304" pitchFamily="18" charset="0"/>
              </a:rPr>
              <a:t>дамуының шешуші секторларында АКТ-дың рөлі. АКТ-дың стандарттары</a:t>
            </a:r>
            <a:r>
              <a:rPr lang="kk-KZ" dirty="0">
                <a:solidFill>
                  <a:srgbClr val="005A51"/>
                </a:solidFill>
                <a:latin typeface="Times New Roman" panose="02020603050405020304" pitchFamily="18" charset="0"/>
                <a:ea typeface="Calibri" panose="020F0502020204030204" pitchFamily="34" charset="0"/>
                <a:cs typeface="Times New Roman" panose="02020603050405020304" pitchFamily="18" charset="0"/>
              </a:rPr>
              <a:t>.</a:t>
            </a:r>
            <a:endParaRPr lang="ru-RU" dirty="0">
              <a:solidFill>
                <a:srgbClr val="005A51"/>
              </a:solidFill>
              <a:latin typeface="Times New Roman" panose="02020603050405020304" pitchFamily="18" charset="0"/>
              <a:cs typeface="Times New Roman" panose="02020603050405020304" pitchFamily="18" charset="0"/>
            </a:endParaRPr>
          </a:p>
          <a:p>
            <a:pPr fontAlgn="b"/>
            <a:endParaRPr lang="ru-RU" b="1" dirty="0">
              <a:solidFill>
                <a:srgbClr val="005A51"/>
              </a:solidFill>
              <a:cs typeface="Times New Roman" panose="02020603050405020304" pitchFamily="18" charset="0"/>
            </a:endParaRPr>
          </a:p>
        </p:txBody>
      </p:sp>
      <p:sp>
        <p:nvSpPr>
          <p:cNvPr id="2" name="Прямоугольник 1"/>
          <p:cNvSpPr/>
          <p:nvPr/>
        </p:nvSpPr>
        <p:spPr>
          <a:xfrm>
            <a:off x="953729" y="3351670"/>
            <a:ext cx="9645445" cy="2246769"/>
          </a:xfrm>
          <a:prstGeom prst="rect">
            <a:avLst/>
          </a:prstGeom>
        </p:spPr>
        <p:txBody>
          <a:bodyPr wrap="square">
            <a:spAutoFit/>
          </a:bodyPr>
          <a:lstStyle/>
          <a:p>
            <a:pPr algn="just"/>
            <a:r>
              <a:rPr lang="ru-RU" sz="2800" dirty="0">
                <a:solidFill>
                  <a:srgbClr val="005A51"/>
                </a:solidFill>
                <a:latin typeface="Times New Roman" panose="02020603050405020304" pitchFamily="18" charset="0"/>
                <a:cs typeface="Times New Roman" panose="02020603050405020304" pitchFamily="18" charset="0"/>
              </a:rPr>
              <a:t>«</a:t>
            </a:r>
            <a:r>
              <a:rPr lang="ru-RU" sz="2800" b="1" dirty="0" err="1" smtClean="0">
                <a:solidFill>
                  <a:srgbClr val="005A51"/>
                </a:solidFill>
                <a:latin typeface="Times New Roman" panose="02020603050405020304" pitchFamily="18" charset="0"/>
                <a:cs typeface="Times New Roman" panose="02020603050405020304" pitchFamily="18" charset="0"/>
              </a:rPr>
              <a:t>Ақпараттық</a:t>
            </a:r>
            <a:r>
              <a:rPr lang="ru-RU" sz="2800" b="1" dirty="0" smtClean="0">
                <a:solidFill>
                  <a:srgbClr val="005A51"/>
                </a:solidFill>
                <a:latin typeface="Times New Roman" panose="02020603050405020304" pitchFamily="18" charset="0"/>
                <a:cs typeface="Times New Roman" panose="02020603050405020304" pitchFamily="18" charset="0"/>
              </a:rPr>
              <a:t> </a:t>
            </a:r>
            <a:r>
              <a:rPr lang="ru-RU" sz="2800" b="1" dirty="0" err="1" smtClean="0">
                <a:solidFill>
                  <a:srgbClr val="005A51"/>
                </a:solidFill>
                <a:latin typeface="Times New Roman" panose="02020603050405020304" pitchFamily="18" charset="0"/>
                <a:cs typeface="Times New Roman" panose="02020603050405020304" pitchFamily="18" charset="0"/>
              </a:rPr>
              <a:t>коммуникациялық</a:t>
            </a:r>
            <a:r>
              <a:rPr lang="ru-RU" sz="2800" b="1" dirty="0" smtClean="0">
                <a:solidFill>
                  <a:srgbClr val="005A51"/>
                </a:solidFill>
                <a:latin typeface="Times New Roman" panose="02020603050405020304" pitchFamily="18" charset="0"/>
                <a:cs typeface="Times New Roman" panose="02020603050405020304" pitchFamily="18" charset="0"/>
              </a:rPr>
              <a:t> </a:t>
            </a:r>
            <a:r>
              <a:rPr lang="ru-RU" sz="2800" b="1" dirty="0" err="1" smtClean="0">
                <a:solidFill>
                  <a:srgbClr val="005A51"/>
                </a:solidFill>
                <a:latin typeface="Times New Roman" panose="02020603050405020304" pitchFamily="18" charset="0"/>
                <a:cs typeface="Times New Roman" panose="02020603050405020304" pitchFamily="18" charset="0"/>
              </a:rPr>
              <a:t>технологиялар</a:t>
            </a:r>
            <a:r>
              <a:rPr lang="ru-RU" sz="2800" b="1" dirty="0" smtClean="0">
                <a:solidFill>
                  <a:srgbClr val="005A51"/>
                </a:solidFill>
                <a:latin typeface="Times New Roman" panose="02020603050405020304" pitchFamily="18" charset="0"/>
                <a:cs typeface="Times New Roman" panose="02020603050405020304" pitchFamily="18" charset="0"/>
              </a:rPr>
              <a:t>» </a:t>
            </a:r>
            <a:r>
              <a:rPr lang="ru-RU" sz="2800" b="1" dirty="0" err="1">
                <a:solidFill>
                  <a:srgbClr val="005A51"/>
                </a:solidFill>
                <a:latin typeface="Times New Roman" panose="02020603050405020304" pitchFamily="18" charset="0"/>
                <a:cs typeface="Times New Roman" panose="02020603050405020304" pitchFamily="18" charset="0"/>
              </a:rPr>
              <a:t>пәні</a:t>
            </a:r>
            <a:r>
              <a:rPr lang="ru-RU" sz="2800" b="1"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студенттердің</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ақпараттық</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саладағы</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белгілі</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дүниетанымын</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және</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қазіргі</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ақпараттық</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мәдениетті</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яғни</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ақпаратпен</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мақсатты</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түрде</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жұмыс</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істей</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білу</a:t>
            </a:r>
            <a:r>
              <a:rPr lang="ru-RU" sz="2800" dirty="0">
                <a:solidFill>
                  <a:srgbClr val="005A51"/>
                </a:solidFill>
                <a:latin typeface="Times New Roman" panose="02020603050405020304" pitchFamily="18" charset="0"/>
                <a:cs typeface="Times New Roman" panose="02020603050405020304" pitchFamily="18" charset="0"/>
              </a:rPr>
              <a:t>, оны </a:t>
            </a:r>
            <a:r>
              <a:rPr lang="ru-RU" sz="2800" dirty="0" err="1">
                <a:solidFill>
                  <a:srgbClr val="005A51"/>
                </a:solidFill>
                <a:latin typeface="Times New Roman" panose="02020603050405020304" pitchFamily="18" charset="0"/>
                <a:cs typeface="Times New Roman" panose="02020603050405020304" pitchFamily="18" charset="0"/>
              </a:rPr>
              <a:t>қабылдау</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өңдеу</a:t>
            </a:r>
            <a:r>
              <a:rPr lang="ru-RU" sz="2800" dirty="0">
                <a:solidFill>
                  <a:srgbClr val="005A51"/>
                </a:solidFill>
                <a:latin typeface="Times New Roman" panose="02020603050405020304" pitchFamily="18" charset="0"/>
                <a:cs typeface="Times New Roman" panose="02020603050405020304" pitchFamily="18" charset="0"/>
              </a:rPr>
              <a:t>, беру </a:t>
            </a:r>
            <a:r>
              <a:rPr lang="ru-RU" sz="2800" dirty="0" err="1">
                <a:solidFill>
                  <a:srgbClr val="005A51"/>
                </a:solidFill>
                <a:latin typeface="Times New Roman" panose="02020603050405020304" pitchFamily="18" charset="0"/>
                <a:cs typeface="Times New Roman" panose="02020603050405020304" pitchFamily="18" charset="0"/>
              </a:rPr>
              <a:t>және</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сақтау</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үшін</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кәсіби</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пайдалана</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білуге</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қызмет</a:t>
            </a:r>
            <a:r>
              <a:rPr lang="ru-RU" sz="2800" dirty="0">
                <a:solidFill>
                  <a:srgbClr val="005A51"/>
                </a:solidFill>
                <a:latin typeface="Times New Roman" panose="02020603050405020304" pitchFamily="18" charset="0"/>
                <a:cs typeface="Times New Roman" panose="02020603050405020304" pitchFamily="18" charset="0"/>
              </a:rPr>
              <a:t> </a:t>
            </a:r>
            <a:r>
              <a:rPr lang="ru-RU" sz="2800" dirty="0" err="1">
                <a:solidFill>
                  <a:srgbClr val="005A51"/>
                </a:solidFill>
                <a:latin typeface="Times New Roman" panose="02020603050405020304" pitchFamily="18" charset="0"/>
                <a:cs typeface="Times New Roman" panose="02020603050405020304" pitchFamily="18" charset="0"/>
              </a:rPr>
              <a:t>етеді</a:t>
            </a:r>
            <a:r>
              <a:rPr lang="ru-RU" sz="2800" dirty="0" smtClean="0">
                <a:solidFill>
                  <a:srgbClr val="005A51"/>
                </a:solidFill>
                <a:latin typeface="Times New Roman" panose="02020603050405020304" pitchFamily="18" charset="0"/>
                <a:cs typeface="Times New Roman" panose="02020603050405020304" pitchFamily="18" charset="0"/>
              </a:rPr>
              <a:t>.</a:t>
            </a:r>
            <a:endParaRPr lang="ru-RU" sz="2800" dirty="0">
              <a:solidFill>
                <a:srgbClr val="005A51"/>
              </a:solidFill>
              <a:latin typeface="Times New Roman" panose="02020603050405020304" pitchFamily="18" charset="0"/>
              <a:cs typeface="Times New Roman" panose="02020603050405020304" pitchFamily="18" charset="0"/>
            </a:endParaRPr>
          </a:p>
        </p:txBody>
      </p:sp>
      <p:pic>
        <p:nvPicPr>
          <p:cNvPr id="10" name="Picture 2">
            <a:extLst>
              <a:ext uri="{FF2B5EF4-FFF2-40B4-BE49-F238E27FC236}">
                <a16:creationId xmlns:a16="http://schemas.microsoft.com/office/drawing/2014/main" xmlns="" id="{9AF6241F-339A-251A-0516-A075EA5339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9703" y="927890"/>
            <a:ext cx="3608814" cy="20280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object 8">
            <a:extLst>
              <a:ext uri="{FF2B5EF4-FFF2-40B4-BE49-F238E27FC236}">
                <a16:creationId xmlns:a16="http://schemas.microsoft.com/office/drawing/2014/main" xmlns="" id="{C50152E0-9B4E-8059-972E-3DFEF74D5314}"/>
              </a:ext>
            </a:extLst>
          </p:cNvPr>
          <p:cNvGrpSpPr/>
          <p:nvPr/>
        </p:nvGrpSpPr>
        <p:grpSpPr>
          <a:xfrm>
            <a:off x="6688449" y="927890"/>
            <a:ext cx="3640377" cy="2608841"/>
            <a:chOff x="1173480" y="3880103"/>
            <a:chExt cx="4558030" cy="2978150"/>
          </a:xfrm>
        </p:grpSpPr>
        <p:pic>
          <p:nvPicPr>
            <p:cNvPr id="12" name="object 9">
              <a:extLst>
                <a:ext uri="{FF2B5EF4-FFF2-40B4-BE49-F238E27FC236}">
                  <a16:creationId xmlns:a16="http://schemas.microsoft.com/office/drawing/2014/main" xmlns="" id="{9361B27E-44A5-D7FF-64FE-577395821E1E}"/>
                </a:ext>
              </a:extLst>
            </p:cNvPr>
            <p:cNvPicPr/>
            <p:nvPr/>
          </p:nvPicPr>
          <p:blipFill>
            <a:blip r:embed="rId3" cstate="print"/>
            <a:stretch>
              <a:fillRect/>
            </a:stretch>
          </p:blipFill>
          <p:spPr>
            <a:xfrm>
              <a:off x="1173480" y="5710427"/>
              <a:ext cx="4557522" cy="1147570"/>
            </a:xfrm>
            <a:prstGeom prst="rect">
              <a:avLst/>
            </a:prstGeom>
          </p:spPr>
        </p:pic>
        <p:pic>
          <p:nvPicPr>
            <p:cNvPr id="13" name="object 10">
              <a:extLst>
                <a:ext uri="{FF2B5EF4-FFF2-40B4-BE49-F238E27FC236}">
                  <a16:creationId xmlns:a16="http://schemas.microsoft.com/office/drawing/2014/main" xmlns="" id="{71D03A9B-72FD-388C-DAC1-EA55AD661A69}"/>
                </a:ext>
              </a:extLst>
            </p:cNvPr>
            <p:cNvPicPr/>
            <p:nvPr/>
          </p:nvPicPr>
          <p:blipFill>
            <a:blip r:embed="rId4" cstate="print"/>
            <a:stretch>
              <a:fillRect/>
            </a:stretch>
          </p:blipFill>
          <p:spPr>
            <a:xfrm>
              <a:off x="1188720" y="3880103"/>
              <a:ext cx="4529328" cy="1840991"/>
            </a:xfrm>
            <a:prstGeom prst="rect">
              <a:avLst/>
            </a:prstGeom>
          </p:spPr>
        </p:pic>
      </p:grpSp>
    </p:spTree>
    <p:extLst>
      <p:ext uri="{BB962C8B-B14F-4D97-AF65-F5344CB8AC3E}">
        <p14:creationId xmlns:p14="http://schemas.microsoft.com/office/powerpoint/2010/main" val="387668123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31"/>
          <p:cNvSpPr txBox="1">
            <a:spLocks noGrp="1"/>
          </p:cNvSpPr>
          <p:nvPr>
            <p:ph type="title"/>
          </p:nvPr>
        </p:nvSpPr>
        <p:spPr>
          <a:xfrm>
            <a:off x="2979631" y="566594"/>
            <a:ext cx="5263142" cy="618595"/>
          </a:xfrm>
          <a:prstGeom prst="rect">
            <a:avLst/>
          </a:prstGeom>
        </p:spPr>
        <p:txBody>
          <a:bodyPr spcFirstLastPara="1" vert="horz" wrap="square" lIns="121900" tIns="121900" rIns="121900" bIns="121900" rtlCol="0" anchor="ctr" anchorCtr="0">
            <a:noAutofit/>
          </a:bodyPr>
          <a:lstStyle/>
          <a:p>
            <a:pPr algn="ctr">
              <a:spcBef>
                <a:spcPts val="0"/>
              </a:spcBef>
            </a:pPr>
            <a:r>
              <a:rPr lang="ru-RU" b="1" dirty="0">
                <a:solidFill>
                  <a:srgbClr val="005A51"/>
                </a:solidFill>
                <a:latin typeface="Times New Roman" panose="02020603050405020304" pitchFamily="18" charset="0"/>
                <a:cs typeface="Times New Roman" panose="02020603050405020304" pitchFamily="18" charset="0"/>
              </a:rPr>
              <a:t>Курстың мақсаты</a:t>
            </a:r>
            <a:endParaRPr b="1" dirty="0">
              <a:solidFill>
                <a:srgbClr val="005A51"/>
              </a:solidFill>
              <a:latin typeface="Times New Roman" panose="02020603050405020304" pitchFamily="18" charset="0"/>
              <a:cs typeface="Times New Roman" panose="02020603050405020304" pitchFamily="18" charset="0"/>
            </a:endParaRPr>
          </a:p>
        </p:txBody>
      </p:sp>
      <p:sp>
        <p:nvSpPr>
          <p:cNvPr id="1377" name="Google Shape;1377;p31"/>
          <p:cNvSpPr/>
          <p:nvPr/>
        </p:nvSpPr>
        <p:spPr>
          <a:xfrm>
            <a:off x="3996768" y="1280434"/>
            <a:ext cx="33" cy="19700"/>
          </a:xfrm>
          <a:custGeom>
            <a:avLst/>
            <a:gdLst/>
            <a:ahLst/>
            <a:cxnLst/>
            <a:rect l="l" t="t" r="r" b="b"/>
            <a:pathLst>
              <a:path w="1" h="591" extrusionOk="0">
                <a:moveTo>
                  <a:pt x="1" y="1"/>
                </a:moveTo>
                <a:lnTo>
                  <a:pt x="1" y="254"/>
                </a:lnTo>
                <a:lnTo>
                  <a:pt x="1" y="590"/>
                </a:lnTo>
                <a:close/>
              </a:path>
            </a:pathLst>
          </a:custGeom>
          <a:solidFill>
            <a:srgbClr val="DCDCDC"/>
          </a:solidFill>
          <a:ln>
            <a:noFill/>
          </a:ln>
        </p:spPr>
        <p:txBody>
          <a:bodyPr spcFirstLastPara="1" wrap="square" lIns="121900" tIns="121900" rIns="121900" bIns="121900" anchor="ctr" anchorCtr="0">
            <a:noAutofit/>
          </a:bodyPr>
          <a:lstStyle/>
          <a:p>
            <a:endParaRPr sz="2400"/>
          </a:p>
        </p:txBody>
      </p:sp>
      <p:sp>
        <p:nvSpPr>
          <p:cNvPr id="1378" name="Google Shape;1378;p31"/>
          <p:cNvSpPr/>
          <p:nvPr/>
        </p:nvSpPr>
        <p:spPr>
          <a:xfrm>
            <a:off x="3043629" y="1426596"/>
            <a:ext cx="27" cy="0"/>
          </a:xfrm>
          <a:custGeom>
            <a:avLst/>
            <a:gdLst/>
            <a:ahLst/>
            <a:cxnLst/>
            <a:rect l="l" t="t" r="r" b="b"/>
            <a:pathLst>
              <a:path w="1" extrusionOk="0">
                <a:moveTo>
                  <a:pt x="0" y="0"/>
                </a:moveTo>
                <a:lnTo>
                  <a:pt x="0" y="0"/>
                </a:lnTo>
                <a:lnTo>
                  <a:pt x="0" y="0"/>
                </a:lnTo>
                <a:lnTo>
                  <a:pt x="0" y="0"/>
                </a:lnTo>
                <a:close/>
              </a:path>
            </a:pathLst>
          </a:custGeom>
          <a:solidFill>
            <a:srgbClr val="999999"/>
          </a:solidFill>
          <a:ln>
            <a:noFill/>
          </a:ln>
        </p:spPr>
        <p:txBody>
          <a:bodyPr spcFirstLastPara="1" wrap="square" lIns="121900" tIns="121900" rIns="121900" bIns="121900" anchor="ctr" anchorCtr="0">
            <a:noAutofit/>
          </a:bodyPr>
          <a:lstStyle/>
          <a:p>
            <a:endParaRPr sz="2400"/>
          </a:p>
        </p:txBody>
      </p:sp>
      <p:grpSp>
        <p:nvGrpSpPr>
          <p:cNvPr id="1379" name="Google Shape;1379;p31"/>
          <p:cNvGrpSpPr/>
          <p:nvPr/>
        </p:nvGrpSpPr>
        <p:grpSpPr>
          <a:xfrm>
            <a:off x="213842" y="419659"/>
            <a:ext cx="2744596" cy="6438340"/>
            <a:chOff x="861304" y="1069947"/>
            <a:chExt cx="1567392" cy="3666002"/>
          </a:xfrm>
        </p:grpSpPr>
        <p:grpSp>
          <p:nvGrpSpPr>
            <p:cNvPr id="1380" name="Google Shape;1380;p31"/>
            <p:cNvGrpSpPr/>
            <p:nvPr/>
          </p:nvGrpSpPr>
          <p:grpSpPr>
            <a:xfrm>
              <a:off x="897124" y="1069947"/>
              <a:ext cx="1521993" cy="3666002"/>
              <a:chOff x="897124" y="1069947"/>
              <a:chExt cx="1521993" cy="3666002"/>
            </a:xfrm>
          </p:grpSpPr>
          <p:sp>
            <p:nvSpPr>
              <p:cNvPr id="1381" name="Google Shape;1381;p31"/>
              <p:cNvSpPr/>
              <p:nvPr/>
            </p:nvSpPr>
            <p:spPr>
              <a:xfrm>
                <a:off x="897124" y="3567550"/>
                <a:ext cx="362805" cy="97323"/>
              </a:xfrm>
              <a:custGeom>
                <a:avLst/>
                <a:gdLst/>
                <a:ahLst/>
                <a:cxnLst/>
                <a:rect l="l" t="t" r="r" b="b"/>
                <a:pathLst>
                  <a:path w="7801" h="4975" extrusionOk="0">
                    <a:moveTo>
                      <a:pt x="1" y="0"/>
                    </a:moveTo>
                    <a:lnTo>
                      <a:pt x="7801" y="4975"/>
                    </a:lnTo>
                    <a:lnTo>
                      <a:pt x="7801" y="0"/>
                    </a:lnTo>
                    <a:close/>
                  </a:path>
                </a:pathLst>
              </a:custGeom>
              <a:solidFill>
                <a:srgbClr val="B2B2B2"/>
              </a:solidFill>
              <a:ln>
                <a:noFill/>
              </a:ln>
            </p:spPr>
            <p:txBody>
              <a:bodyPr spcFirstLastPara="1" wrap="square" lIns="121900" tIns="121900" rIns="121900" bIns="121900" anchor="ctr" anchorCtr="0">
                <a:noAutofit/>
              </a:bodyPr>
              <a:lstStyle/>
              <a:p>
                <a:endParaRPr sz="2400"/>
              </a:p>
            </p:txBody>
          </p:sp>
          <p:sp>
            <p:nvSpPr>
              <p:cNvPr id="1382" name="Google Shape;1382;p31"/>
              <p:cNvSpPr/>
              <p:nvPr/>
            </p:nvSpPr>
            <p:spPr>
              <a:xfrm>
                <a:off x="2031300" y="3567525"/>
                <a:ext cx="362804" cy="97323"/>
              </a:xfrm>
              <a:custGeom>
                <a:avLst/>
                <a:gdLst/>
                <a:ahLst/>
                <a:cxnLst/>
                <a:rect l="l" t="t" r="r" b="b"/>
                <a:pathLst>
                  <a:path w="7642" h="4975" extrusionOk="0">
                    <a:moveTo>
                      <a:pt x="0" y="0"/>
                    </a:moveTo>
                    <a:lnTo>
                      <a:pt x="0" y="4975"/>
                    </a:lnTo>
                    <a:lnTo>
                      <a:pt x="7642" y="0"/>
                    </a:lnTo>
                    <a:close/>
                  </a:path>
                </a:pathLst>
              </a:custGeom>
              <a:solidFill>
                <a:srgbClr val="B2B2B2"/>
              </a:solidFill>
              <a:ln>
                <a:noFill/>
              </a:ln>
            </p:spPr>
            <p:txBody>
              <a:bodyPr spcFirstLastPara="1" wrap="square" lIns="121900" tIns="121900" rIns="121900" bIns="121900" anchor="ctr" anchorCtr="0">
                <a:noAutofit/>
              </a:bodyPr>
              <a:lstStyle/>
              <a:p>
                <a:endParaRPr sz="2400"/>
              </a:p>
            </p:txBody>
          </p:sp>
          <p:sp>
            <p:nvSpPr>
              <p:cNvPr id="1383" name="Google Shape;1383;p31"/>
              <p:cNvSpPr/>
              <p:nvPr/>
            </p:nvSpPr>
            <p:spPr>
              <a:xfrm>
                <a:off x="2000163" y="1069947"/>
                <a:ext cx="52193" cy="103564"/>
              </a:xfrm>
              <a:custGeom>
                <a:avLst/>
                <a:gdLst/>
                <a:ahLst/>
                <a:cxnLst/>
                <a:rect l="l" t="t" r="r" b="b"/>
                <a:pathLst>
                  <a:path w="2668" h="5294" extrusionOk="0">
                    <a:moveTo>
                      <a:pt x="1" y="0"/>
                    </a:moveTo>
                    <a:lnTo>
                      <a:pt x="1" y="5293"/>
                    </a:lnTo>
                    <a:lnTo>
                      <a:pt x="2667" y="5293"/>
                    </a:lnTo>
                    <a:lnTo>
                      <a:pt x="2667" y="0"/>
                    </a:lnTo>
                    <a:close/>
                  </a:path>
                </a:pathLst>
              </a:custGeom>
              <a:solidFill>
                <a:srgbClr val="F9564F"/>
              </a:solidFill>
              <a:ln>
                <a:noFill/>
              </a:ln>
            </p:spPr>
            <p:txBody>
              <a:bodyPr spcFirstLastPara="1" wrap="square" lIns="121900" tIns="121900" rIns="121900" bIns="121900" anchor="ctr" anchorCtr="0">
                <a:noAutofit/>
              </a:bodyPr>
              <a:lstStyle/>
              <a:p>
                <a:endParaRPr sz="2400"/>
              </a:p>
            </p:txBody>
          </p:sp>
          <p:sp>
            <p:nvSpPr>
              <p:cNvPr id="1384" name="Google Shape;1384;p31"/>
              <p:cNvSpPr/>
              <p:nvPr/>
            </p:nvSpPr>
            <p:spPr>
              <a:xfrm>
                <a:off x="2039688" y="1069947"/>
                <a:ext cx="65417" cy="103564"/>
              </a:xfrm>
              <a:custGeom>
                <a:avLst/>
                <a:gdLst/>
                <a:ahLst/>
                <a:cxnLst/>
                <a:rect l="l" t="t" r="r" b="b"/>
                <a:pathLst>
                  <a:path w="3344" h="5294" extrusionOk="0">
                    <a:moveTo>
                      <a:pt x="677" y="0"/>
                    </a:moveTo>
                    <a:cubicBezTo>
                      <a:pt x="1018" y="0"/>
                      <a:pt x="1343" y="62"/>
                      <a:pt x="1642" y="175"/>
                    </a:cubicBezTo>
                    <a:lnTo>
                      <a:pt x="1642" y="175"/>
                    </a:lnTo>
                    <a:cubicBezTo>
                      <a:pt x="1652" y="170"/>
                      <a:pt x="1662" y="164"/>
                      <a:pt x="1672" y="159"/>
                    </a:cubicBezTo>
                    <a:cubicBezTo>
                      <a:pt x="1354" y="0"/>
                      <a:pt x="996" y="0"/>
                      <a:pt x="677" y="0"/>
                    </a:cubicBezTo>
                    <a:close/>
                    <a:moveTo>
                      <a:pt x="1642" y="175"/>
                    </a:moveTo>
                    <a:cubicBezTo>
                      <a:pt x="664" y="694"/>
                      <a:pt x="1" y="1524"/>
                      <a:pt x="1" y="2666"/>
                    </a:cubicBezTo>
                    <a:lnTo>
                      <a:pt x="1" y="5293"/>
                    </a:lnTo>
                    <a:lnTo>
                      <a:pt x="3344" y="5293"/>
                    </a:lnTo>
                    <a:lnTo>
                      <a:pt x="3344" y="2666"/>
                    </a:lnTo>
                    <a:cubicBezTo>
                      <a:pt x="3344" y="1504"/>
                      <a:pt x="2638" y="552"/>
                      <a:pt x="1642" y="175"/>
                    </a:cubicBezTo>
                    <a:close/>
                  </a:path>
                </a:pathLst>
              </a:custGeom>
              <a:solidFill>
                <a:srgbClr val="C54943"/>
              </a:solidFill>
              <a:ln>
                <a:noFill/>
              </a:ln>
            </p:spPr>
            <p:txBody>
              <a:bodyPr spcFirstLastPara="1" wrap="square" lIns="121900" tIns="121900" rIns="121900" bIns="121900" anchor="ctr" anchorCtr="0">
                <a:noAutofit/>
              </a:bodyPr>
              <a:lstStyle/>
              <a:p>
                <a:endParaRPr sz="2400"/>
              </a:p>
            </p:txBody>
          </p:sp>
          <p:sp>
            <p:nvSpPr>
              <p:cNvPr id="1385" name="Google Shape;1385;p31"/>
              <p:cNvSpPr/>
              <p:nvPr/>
            </p:nvSpPr>
            <p:spPr>
              <a:xfrm>
                <a:off x="1233133" y="1637503"/>
                <a:ext cx="823738" cy="3098446"/>
              </a:xfrm>
              <a:custGeom>
                <a:avLst/>
                <a:gdLst/>
                <a:ahLst/>
                <a:cxnLst/>
                <a:rect l="l" t="t" r="r" b="b"/>
                <a:pathLst>
                  <a:path w="42108" h="158387" extrusionOk="0">
                    <a:moveTo>
                      <a:pt x="1" y="1"/>
                    </a:moveTo>
                    <a:lnTo>
                      <a:pt x="1" y="137304"/>
                    </a:lnTo>
                    <a:cubicBezTo>
                      <a:pt x="1" y="144428"/>
                      <a:pt x="3623" y="151074"/>
                      <a:pt x="9592" y="154895"/>
                    </a:cubicBezTo>
                    <a:cubicBezTo>
                      <a:pt x="13075" y="157223"/>
                      <a:pt x="17054" y="158387"/>
                      <a:pt x="21034" y="158387"/>
                    </a:cubicBezTo>
                    <a:cubicBezTo>
                      <a:pt x="25014" y="158387"/>
                      <a:pt x="28994" y="157223"/>
                      <a:pt x="32476" y="154895"/>
                    </a:cubicBezTo>
                    <a:cubicBezTo>
                      <a:pt x="38446" y="151074"/>
                      <a:pt x="42107" y="144428"/>
                      <a:pt x="42107" y="137304"/>
                    </a:cubicBezTo>
                    <a:lnTo>
                      <a:pt x="42107" y="1"/>
                    </a:lnTo>
                    <a:close/>
                  </a:path>
                </a:pathLst>
              </a:custGeom>
              <a:solidFill>
                <a:srgbClr val="F9564F"/>
              </a:solidFill>
              <a:ln>
                <a:noFill/>
              </a:ln>
            </p:spPr>
            <p:txBody>
              <a:bodyPr spcFirstLastPara="1" wrap="square" lIns="121900" tIns="121900" rIns="121900" bIns="121900" anchor="ctr" anchorCtr="0">
                <a:noAutofit/>
              </a:bodyPr>
              <a:lstStyle/>
              <a:p>
                <a:endParaRPr sz="2400"/>
              </a:p>
            </p:txBody>
          </p:sp>
          <p:sp>
            <p:nvSpPr>
              <p:cNvPr id="1386" name="Google Shape;1386;p31"/>
              <p:cNvSpPr/>
              <p:nvPr/>
            </p:nvSpPr>
            <p:spPr>
              <a:xfrm>
                <a:off x="902513" y="1189506"/>
                <a:ext cx="1516604" cy="3196561"/>
              </a:xfrm>
              <a:custGeom>
                <a:avLst/>
                <a:gdLst/>
                <a:ahLst/>
                <a:cxnLst/>
                <a:rect l="l" t="t" r="r" b="b"/>
                <a:pathLst>
                  <a:path w="57549" h="122380" extrusionOk="0">
                    <a:moveTo>
                      <a:pt x="1" y="0"/>
                    </a:moveTo>
                    <a:lnTo>
                      <a:pt x="1" y="122379"/>
                    </a:lnTo>
                    <a:lnTo>
                      <a:pt x="57549" y="122379"/>
                    </a:lnTo>
                    <a:lnTo>
                      <a:pt x="57549"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8" name="Google Shape;1388;p31"/>
              <p:cNvSpPr/>
              <p:nvPr/>
            </p:nvSpPr>
            <p:spPr>
              <a:xfrm>
                <a:off x="1281795" y="1069948"/>
                <a:ext cx="720174" cy="544993"/>
              </a:xfrm>
              <a:custGeom>
                <a:avLst/>
                <a:gdLst/>
                <a:ahLst/>
                <a:cxnLst/>
                <a:rect l="l" t="t" r="r" b="b"/>
                <a:pathLst>
                  <a:path w="36814" h="47480" extrusionOk="0">
                    <a:moveTo>
                      <a:pt x="3344" y="0"/>
                    </a:moveTo>
                    <a:cubicBezTo>
                      <a:pt x="1513" y="0"/>
                      <a:pt x="1" y="1512"/>
                      <a:pt x="1" y="3303"/>
                    </a:cubicBezTo>
                    <a:lnTo>
                      <a:pt x="1" y="29013"/>
                    </a:lnTo>
                    <a:cubicBezTo>
                      <a:pt x="1" y="35341"/>
                      <a:pt x="3145" y="41111"/>
                      <a:pt x="8478" y="44614"/>
                    </a:cubicBezTo>
                    <a:cubicBezTo>
                      <a:pt x="11462" y="46524"/>
                      <a:pt x="14945" y="47479"/>
                      <a:pt x="18427" y="47479"/>
                    </a:cubicBezTo>
                    <a:cubicBezTo>
                      <a:pt x="21909" y="47479"/>
                      <a:pt x="25392" y="46524"/>
                      <a:pt x="28377" y="44614"/>
                    </a:cubicBezTo>
                    <a:cubicBezTo>
                      <a:pt x="33670" y="41111"/>
                      <a:pt x="36814" y="35341"/>
                      <a:pt x="36814" y="29013"/>
                    </a:cubicBezTo>
                    <a:lnTo>
                      <a:pt x="36814" y="0"/>
                    </a:lnTo>
                    <a:close/>
                  </a:path>
                </a:pathLst>
              </a:custGeom>
              <a:solidFill>
                <a:srgbClr val="F9564F"/>
              </a:solidFill>
              <a:ln>
                <a:noFill/>
              </a:ln>
            </p:spPr>
            <p:txBody>
              <a:bodyPr spcFirstLastPara="1" wrap="square" lIns="121900" tIns="121900" rIns="121900" bIns="121900" anchor="ctr" anchorCtr="0">
                <a:noAutofit/>
              </a:bodyPr>
              <a:lstStyle/>
              <a:p>
                <a:endParaRPr sz="2400"/>
              </a:p>
            </p:txBody>
          </p:sp>
          <p:sp>
            <p:nvSpPr>
              <p:cNvPr id="1389" name="Google Shape;1389;p31"/>
              <p:cNvSpPr/>
              <p:nvPr/>
            </p:nvSpPr>
            <p:spPr>
              <a:xfrm>
                <a:off x="2001354" y="1069947"/>
                <a:ext cx="71657" cy="103564"/>
              </a:xfrm>
              <a:custGeom>
                <a:avLst/>
                <a:gdLst/>
                <a:ahLst/>
                <a:cxnLst/>
                <a:rect l="l" t="t" r="r" b="b"/>
                <a:pathLst>
                  <a:path w="3663" h="5294" extrusionOk="0">
                    <a:moveTo>
                      <a:pt x="2667" y="0"/>
                    </a:moveTo>
                    <a:cubicBezTo>
                      <a:pt x="1155" y="0"/>
                      <a:pt x="1" y="1154"/>
                      <a:pt x="1" y="2666"/>
                    </a:cubicBezTo>
                    <a:lnTo>
                      <a:pt x="1" y="5293"/>
                    </a:lnTo>
                    <a:lnTo>
                      <a:pt x="1991" y="5293"/>
                    </a:lnTo>
                    <a:lnTo>
                      <a:pt x="1991" y="2666"/>
                    </a:lnTo>
                    <a:cubicBezTo>
                      <a:pt x="1991" y="1512"/>
                      <a:pt x="2667" y="677"/>
                      <a:pt x="3662" y="159"/>
                    </a:cubicBezTo>
                    <a:cubicBezTo>
                      <a:pt x="3344" y="0"/>
                      <a:pt x="2986" y="0"/>
                      <a:pt x="2667" y="0"/>
                    </a:cubicBezTo>
                    <a:close/>
                  </a:path>
                </a:pathLst>
              </a:custGeom>
              <a:solidFill>
                <a:srgbClr val="C47F7C"/>
              </a:solidFill>
              <a:ln>
                <a:noFill/>
              </a:ln>
            </p:spPr>
            <p:txBody>
              <a:bodyPr spcFirstLastPara="1" wrap="square" lIns="121900" tIns="121900" rIns="121900" bIns="121900" anchor="ctr" anchorCtr="0">
                <a:noAutofit/>
              </a:bodyPr>
              <a:lstStyle/>
              <a:p>
                <a:endParaRPr sz="2400"/>
              </a:p>
            </p:txBody>
          </p:sp>
          <p:sp>
            <p:nvSpPr>
              <p:cNvPr id="1392" name="Google Shape;1392;p31"/>
              <p:cNvSpPr/>
              <p:nvPr/>
            </p:nvSpPr>
            <p:spPr>
              <a:xfrm>
                <a:off x="1347192" y="1342433"/>
                <a:ext cx="314565" cy="447688"/>
              </a:xfrm>
              <a:custGeom>
                <a:avLst/>
                <a:gdLst/>
                <a:ahLst/>
                <a:cxnLst/>
                <a:rect l="l" t="t" r="r" b="b"/>
                <a:pathLst>
                  <a:path w="16080" h="22885" extrusionOk="0">
                    <a:moveTo>
                      <a:pt x="1" y="16079"/>
                    </a:moveTo>
                    <a:cubicBezTo>
                      <a:pt x="160" y="18586"/>
                      <a:pt x="996" y="20894"/>
                      <a:pt x="2150" y="22884"/>
                    </a:cubicBezTo>
                    <a:lnTo>
                      <a:pt x="2150" y="22884"/>
                    </a:lnTo>
                    <a:cubicBezTo>
                      <a:pt x="996" y="20894"/>
                      <a:pt x="160" y="18586"/>
                      <a:pt x="1" y="16079"/>
                    </a:cubicBezTo>
                    <a:close/>
                    <a:moveTo>
                      <a:pt x="1" y="16079"/>
                    </a:moveTo>
                    <a:lnTo>
                      <a:pt x="1" y="16079"/>
                    </a:lnTo>
                    <a:lnTo>
                      <a:pt x="1" y="16079"/>
                    </a:lnTo>
                    <a:close/>
                    <a:moveTo>
                      <a:pt x="1" y="16079"/>
                    </a:moveTo>
                    <a:lnTo>
                      <a:pt x="1" y="16079"/>
                    </a:lnTo>
                    <a:lnTo>
                      <a:pt x="1" y="16079"/>
                    </a:lnTo>
                    <a:close/>
                    <a:moveTo>
                      <a:pt x="1" y="15920"/>
                    </a:moveTo>
                    <a:lnTo>
                      <a:pt x="1" y="16079"/>
                    </a:lnTo>
                    <a:lnTo>
                      <a:pt x="1" y="15920"/>
                    </a:lnTo>
                    <a:close/>
                    <a:moveTo>
                      <a:pt x="1" y="15920"/>
                    </a:moveTo>
                    <a:lnTo>
                      <a:pt x="1" y="15920"/>
                    </a:lnTo>
                    <a:lnTo>
                      <a:pt x="1" y="15920"/>
                    </a:lnTo>
                    <a:close/>
                    <a:moveTo>
                      <a:pt x="1" y="15920"/>
                    </a:moveTo>
                    <a:lnTo>
                      <a:pt x="1" y="15920"/>
                    </a:lnTo>
                    <a:lnTo>
                      <a:pt x="1" y="15920"/>
                    </a:lnTo>
                    <a:close/>
                    <a:moveTo>
                      <a:pt x="1" y="15920"/>
                    </a:moveTo>
                    <a:lnTo>
                      <a:pt x="1" y="15920"/>
                    </a:lnTo>
                    <a:lnTo>
                      <a:pt x="1" y="15920"/>
                    </a:lnTo>
                    <a:close/>
                    <a:moveTo>
                      <a:pt x="1" y="15920"/>
                    </a:moveTo>
                    <a:lnTo>
                      <a:pt x="1" y="15920"/>
                    </a:lnTo>
                    <a:lnTo>
                      <a:pt x="1" y="15920"/>
                    </a:lnTo>
                    <a:close/>
                    <a:moveTo>
                      <a:pt x="1" y="15760"/>
                    </a:moveTo>
                    <a:lnTo>
                      <a:pt x="1" y="15920"/>
                    </a:lnTo>
                    <a:lnTo>
                      <a:pt x="1" y="15760"/>
                    </a:lnTo>
                    <a:close/>
                    <a:moveTo>
                      <a:pt x="1" y="15760"/>
                    </a:moveTo>
                    <a:lnTo>
                      <a:pt x="1" y="15760"/>
                    </a:lnTo>
                    <a:lnTo>
                      <a:pt x="1" y="15760"/>
                    </a:lnTo>
                    <a:close/>
                    <a:moveTo>
                      <a:pt x="1" y="15760"/>
                    </a:moveTo>
                    <a:lnTo>
                      <a:pt x="1" y="15760"/>
                    </a:lnTo>
                    <a:lnTo>
                      <a:pt x="1" y="15760"/>
                    </a:lnTo>
                    <a:close/>
                    <a:moveTo>
                      <a:pt x="1" y="15760"/>
                    </a:moveTo>
                    <a:lnTo>
                      <a:pt x="1" y="15760"/>
                    </a:lnTo>
                    <a:lnTo>
                      <a:pt x="1" y="15760"/>
                    </a:lnTo>
                    <a:close/>
                    <a:moveTo>
                      <a:pt x="1" y="15760"/>
                    </a:moveTo>
                    <a:lnTo>
                      <a:pt x="1" y="15760"/>
                    </a:lnTo>
                    <a:lnTo>
                      <a:pt x="1" y="15760"/>
                    </a:lnTo>
                    <a:close/>
                    <a:moveTo>
                      <a:pt x="1" y="15760"/>
                    </a:moveTo>
                    <a:lnTo>
                      <a:pt x="1" y="15760"/>
                    </a:lnTo>
                    <a:lnTo>
                      <a:pt x="1" y="15760"/>
                    </a:lnTo>
                    <a:close/>
                    <a:moveTo>
                      <a:pt x="1" y="15601"/>
                    </a:moveTo>
                    <a:lnTo>
                      <a:pt x="1" y="15601"/>
                    </a:lnTo>
                    <a:lnTo>
                      <a:pt x="1" y="15601"/>
                    </a:lnTo>
                    <a:close/>
                    <a:moveTo>
                      <a:pt x="1" y="15601"/>
                    </a:moveTo>
                    <a:lnTo>
                      <a:pt x="1" y="15601"/>
                    </a:lnTo>
                    <a:lnTo>
                      <a:pt x="1" y="15601"/>
                    </a:lnTo>
                    <a:close/>
                    <a:moveTo>
                      <a:pt x="1" y="15601"/>
                    </a:moveTo>
                    <a:lnTo>
                      <a:pt x="1" y="15601"/>
                    </a:lnTo>
                    <a:lnTo>
                      <a:pt x="1" y="15601"/>
                    </a:lnTo>
                    <a:close/>
                    <a:moveTo>
                      <a:pt x="1" y="15601"/>
                    </a:moveTo>
                    <a:lnTo>
                      <a:pt x="1" y="15601"/>
                    </a:lnTo>
                    <a:lnTo>
                      <a:pt x="1" y="15601"/>
                    </a:lnTo>
                    <a:close/>
                    <a:moveTo>
                      <a:pt x="1" y="15601"/>
                    </a:moveTo>
                    <a:lnTo>
                      <a:pt x="1" y="15601"/>
                    </a:lnTo>
                    <a:lnTo>
                      <a:pt x="1" y="15601"/>
                    </a:lnTo>
                    <a:close/>
                    <a:moveTo>
                      <a:pt x="1" y="15442"/>
                    </a:moveTo>
                    <a:lnTo>
                      <a:pt x="1" y="15601"/>
                    </a:lnTo>
                    <a:lnTo>
                      <a:pt x="1" y="15442"/>
                    </a:lnTo>
                    <a:close/>
                    <a:moveTo>
                      <a:pt x="1" y="15442"/>
                    </a:moveTo>
                    <a:lnTo>
                      <a:pt x="1" y="15442"/>
                    </a:lnTo>
                    <a:lnTo>
                      <a:pt x="1" y="15442"/>
                    </a:lnTo>
                    <a:close/>
                    <a:moveTo>
                      <a:pt x="1" y="15442"/>
                    </a:moveTo>
                    <a:lnTo>
                      <a:pt x="1" y="15442"/>
                    </a:lnTo>
                    <a:lnTo>
                      <a:pt x="1" y="15442"/>
                    </a:lnTo>
                    <a:close/>
                    <a:moveTo>
                      <a:pt x="1" y="15442"/>
                    </a:moveTo>
                    <a:lnTo>
                      <a:pt x="1" y="15442"/>
                    </a:lnTo>
                    <a:lnTo>
                      <a:pt x="1" y="15442"/>
                    </a:lnTo>
                    <a:close/>
                    <a:moveTo>
                      <a:pt x="1" y="15442"/>
                    </a:moveTo>
                    <a:lnTo>
                      <a:pt x="1" y="15442"/>
                    </a:lnTo>
                    <a:lnTo>
                      <a:pt x="1" y="15442"/>
                    </a:lnTo>
                    <a:close/>
                    <a:moveTo>
                      <a:pt x="1" y="15442"/>
                    </a:moveTo>
                    <a:lnTo>
                      <a:pt x="1" y="15442"/>
                    </a:lnTo>
                    <a:lnTo>
                      <a:pt x="1" y="15442"/>
                    </a:lnTo>
                    <a:close/>
                    <a:moveTo>
                      <a:pt x="1" y="15442"/>
                    </a:moveTo>
                    <a:lnTo>
                      <a:pt x="1" y="15442"/>
                    </a:lnTo>
                    <a:lnTo>
                      <a:pt x="1" y="15442"/>
                    </a:lnTo>
                    <a:close/>
                    <a:moveTo>
                      <a:pt x="1" y="15243"/>
                    </a:moveTo>
                    <a:lnTo>
                      <a:pt x="1" y="15442"/>
                    </a:lnTo>
                    <a:lnTo>
                      <a:pt x="1" y="15243"/>
                    </a:lnTo>
                    <a:close/>
                    <a:moveTo>
                      <a:pt x="1" y="15243"/>
                    </a:moveTo>
                    <a:lnTo>
                      <a:pt x="1" y="15243"/>
                    </a:lnTo>
                    <a:lnTo>
                      <a:pt x="1" y="15243"/>
                    </a:lnTo>
                    <a:close/>
                    <a:moveTo>
                      <a:pt x="1" y="15243"/>
                    </a:moveTo>
                    <a:lnTo>
                      <a:pt x="1" y="15243"/>
                    </a:lnTo>
                    <a:lnTo>
                      <a:pt x="1" y="15243"/>
                    </a:lnTo>
                    <a:close/>
                    <a:moveTo>
                      <a:pt x="1" y="15243"/>
                    </a:moveTo>
                    <a:lnTo>
                      <a:pt x="1" y="15243"/>
                    </a:lnTo>
                    <a:lnTo>
                      <a:pt x="1" y="15243"/>
                    </a:lnTo>
                    <a:close/>
                    <a:moveTo>
                      <a:pt x="1" y="15243"/>
                    </a:moveTo>
                    <a:lnTo>
                      <a:pt x="1" y="15243"/>
                    </a:lnTo>
                    <a:lnTo>
                      <a:pt x="1" y="15243"/>
                    </a:lnTo>
                    <a:close/>
                    <a:moveTo>
                      <a:pt x="1" y="15243"/>
                    </a:moveTo>
                    <a:lnTo>
                      <a:pt x="1" y="15243"/>
                    </a:lnTo>
                    <a:lnTo>
                      <a:pt x="1" y="15243"/>
                    </a:lnTo>
                    <a:close/>
                    <a:moveTo>
                      <a:pt x="1" y="15084"/>
                    </a:moveTo>
                    <a:lnTo>
                      <a:pt x="1" y="15243"/>
                    </a:lnTo>
                    <a:lnTo>
                      <a:pt x="1" y="15084"/>
                    </a:lnTo>
                    <a:close/>
                    <a:moveTo>
                      <a:pt x="1" y="15084"/>
                    </a:moveTo>
                    <a:lnTo>
                      <a:pt x="1" y="15084"/>
                    </a:lnTo>
                    <a:lnTo>
                      <a:pt x="1" y="15084"/>
                    </a:lnTo>
                    <a:close/>
                    <a:moveTo>
                      <a:pt x="1" y="15084"/>
                    </a:moveTo>
                    <a:lnTo>
                      <a:pt x="1" y="15084"/>
                    </a:lnTo>
                    <a:lnTo>
                      <a:pt x="1" y="15084"/>
                    </a:lnTo>
                    <a:close/>
                    <a:moveTo>
                      <a:pt x="1" y="15084"/>
                    </a:moveTo>
                    <a:lnTo>
                      <a:pt x="1" y="15084"/>
                    </a:lnTo>
                    <a:lnTo>
                      <a:pt x="1" y="15084"/>
                    </a:lnTo>
                    <a:close/>
                    <a:moveTo>
                      <a:pt x="1" y="15084"/>
                    </a:moveTo>
                    <a:lnTo>
                      <a:pt x="1" y="15084"/>
                    </a:lnTo>
                    <a:lnTo>
                      <a:pt x="1" y="15084"/>
                    </a:lnTo>
                    <a:close/>
                    <a:moveTo>
                      <a:pt x="16079" y="0"/>
                    </a:moveTo>
                    <a:lnTo>
                      <a:pt x="16079" y="0"/>
                    </a:lnTo>
                    <a:lnTo>
                      <a:pt x="16079" y="0"/>
                    </a:lnTo>
                    <a:close/>
                    <a:moveTo>
                      <a:pt x="15920" y="0"/>
                    </a:moveTo>
                    <a:lnTo>
                      <a:pt x="15920" y="0"/>
                    </a:lnTo>
                    <a:lnTo>
                      <a:pt x="15920" y="0"/>
                    </a:lnTo>
                    <a:close/>
                    <a:moveTo>
                      <a:pt x="15920" y="0"/>
                    </a:moveTo>
                    <a:lnTo>
                      <a:pt x="15920" y="0"/>
                    </a:lnTo>
                    <a:lnTo>
                      <a:pt x="15920" y="0"/>
                    </a:lnTo>
                    <a:close/>
                    <a:moveTo>
                      <a:pt x="15920" y="0"/>
                    </a:moveTo>
                    <a:lnTo>
                      <a:pt x="15920" y="0"/>
                    </a:lnTo>
                    <a:lnTo>
                      <a:pt x="15920" y="0"/>
                    </a:lnTo>
                    <a:close/>
                    <a:moveTo>
                      <a:pt x="15920" y="0"/>
                    </a:moveTo>
                    <a:lnTo>
                      <a:pt x="15920" y="0"/>
                    </a:lnTo>
                    <a:lnTo>
                      <a:pt x="15920" y="0"/>
                    </a:lnTo>
                    <a:close/>
                    <a:moveTo>
                      <a:pt x="15920" y="0"/>
                    </a:moveTo>
                    <a:lnTo>
                      <a:pt x="15920" y="0"/>
                    </a:lnTo>
                    <a:lnTo>
                      <a:pt x="15920" y="0"/>
                    </a:lnTo>
                    <a:close/>
                    <a:moveTo>
                      <a:pt x="15920" y="0"/>
                    </a:moveTo>
                    <a:lnTo>
                      <a:pt x="15920" y="0"/>
                    </a:lnTo>
                    <a:lnTo>
                      <a:pt x="15920" y="0"/>
                    </a:lnTo>
                    <a:close/>
                    <a:moveTo>
                      <a:pt x="15721" y="0"/>
                    </a:moveTo>
                    <a:lnTo>
                      <a:pt x="15721" y="0"/>
                    </a:lnTo>
                    <a:lnTo>
                      <a:pt x="15721" y="0"/>
                    </a:lnTo>
                    <a:close/>
                    <a:moveTo>
                      <a:pt x="15721" y="0"/>
                    </a:moveTo>
                    <a:lnTo>
                      <a:pt x="15721" y="0"/>
                    </a:lnTo>
                    <a:lnTo>
                      <a:pt x="15721" y="0"/>
                    </a:lnTo>
                    <a:close/>
                    <a:moveTo>
                      <a:pt x="15721" y="0"/>
                    </a:moveTo>
                    <a:lnTo>
                      <a:pt x="15721" y="0"/>
                    </a:lnTo>
                    <a:lnTo>
                      <a:pt x="15721" y="0"/>
                    </a:lnTo>
                    <a:close/>
                    <a:moveTo>
                      <a:pt x="15721" y="0"/>
                    </a:moveTo>
                    <a:lnTo>
                      <a:pt x="15721" y="0"/>
                    </a:lnTo>
                    <a:lnTo>
                      <a:pt x="15721" y="0"/>
                    </a:lnTo>
                    <a:close/>
                    <a:moveTo>
                      <a:pt x="15721" y="0"/>
                    </a:moveTo>
                    <a:lnTo>
                      <a:pt x="15721" y="0"/>
                    </a:lnTo>
                    <a:lnTo>
                      <a:pt x="15721" y="0"/>
                    </a:lnTo>
                    <a:close/>
                    <a:moveTo>
                      <a:pt x="15721" y="0"/>
                    </a:moveTo>
                    <a:lnTo>
                      <a:pt x="15721" y="0"/>
                    </a:lnTo>
                    <a:lnTo>
                      <a:pt x="15721" y="0"/>
                    </a:lnTo>
                    <a:close/>
                    <a:moveTo>
                      <a:pt x="15562" y="0"/>
                    </a:moveTo>
                    <a:lnTo>
                      <a:pt x="15562" y="0"/>
                    </a:lnTo>
                    <a:lnTo>
                      <a:pt x="15562" y="0"/>
                    </a:lnTo>
                    <a:close/>
                    <a:moveTo>
                      <a:pt x="15562" y="0"/>
                    </a:moveTo>
                    <a:lnTo>
                      <a:pt x="15562" y="0"/>
                    </a:lnTo>
                    <a:lnTo>
                      <a:pt x="15562" y="0"/>
                    </a:lnTo>
                    <a:close/>
                    <a:moveTo>
                      <a:pt x="15562" y="0"/>
                    </a:moveTo>
                    <a:lnTo>
                      <a:pt x="15562" y="0"/>
                    </a:lnTo>
                    <a:lnTo>
                      <a:pt x="15562" y="0"/>
                    </a:lnTo>
                    <a:close/>
                    <a:moveTo>
                      <a:pt x="15562" y="0"/>
                    </a:moveTo>
                    <a:lnTo>
                      <a:pt x="15562" y="0"/>
                    </a:lnTo>
                    <a:lnTo>
                      <a:pt x="15562" y="0"/>
                    </a:lnTo>
                    <a:close/>
                    <a:moveTo>
                      <a:pt x="15562" y="0"/>
                    </a:moveTo>
                    <a:lnTo>
                      <a:pt x="15562" y="0"/>
                    </a:lnTo>
                    <a:lnTo>
                      <a:pt x="15562" y="0"/>
                    </a:lnTo>
                    <a:close/>
                    <a:moveTo>
                      <a:pt x="15562" y="0"/>
                    </a:moveTo>
                    <a:lnTo>
                      <a:pt x="15562" y="0"/>
                    </a:lnTo>
                    <a:lnTo>
                      <a:pt x="15562" y="0"/>
                    </a:lnTo>
                    <a:close/>
                    <a:moveTo>
                      <a:pt x="15403" y="0"/>
                    </a:moveTo>
                    <a:lnTo>
                      <a:pt x="15562" y="0"/>
                    </a:lnTo>
                    <a:lnTo>
                      <a:pt x="15403" y="0"/>
                    </a:lnTo>
                    <a:close/>
                    <a:moveTo>
                      <a:pt x="15403" y="0"/>
                    </a:moveTo>
                    <a:lnTo>
                      <a:pt x="15403" y="0"/>
                    </a:lnTo>
                    <a:lnTo>
                      <a:pt x="15403" y="0"/>
                    </a:lnTo>
                    <a:close/>
                    <a:moveTo>
                      <a:pt x="15403" y="0"/>
                    </a:moveTo>
                    <a:lnTo>
                      <a:pt x="15403" y="0"/>
                    </a:lnTo>
                    <a:lnTo>
                      <a:pt x="15403" y="0"/>
                    </a:lnTo>
                    <a:close/>
                    <a:moveTo>
                      <a:pt x="15403" y="0"/>
                    </a:moveTo>
                    <a:lnTo>
                      <a:pt x="15403" y="0"/>
                    </a:lnTo>
                    <a:lnTo>
                      <a:pt x="15403" y="0"/>
                    </a:lnTo>
                    <a:close/>
                    <a:moveTo>
                      <a:pt x="15403" y="0"/>
                    </a:moveTo>
                    <a:lnTo>
                      <a:pt x="15403" y="0"/>
                    </a:lnTo>
                    <a:lnTo>
                      <a:pt x="15403" y="0"/>
                    </a:lnTo>
                    <a:close/>
                    <a:moveTo>
                      <a:pt x="15403" y="0"/>
                    </a:moveTo>
                    <a:lnTo>
                      <a:pt x="15403" y="0"/>
                    </a:lnTo>
                    <a:lnTo>
                      <a:pt x="15403" y="0"/>
                    </a:lnTo>
                    <a:close/>
                    <a:moveTo>
                      <a:pt x="15403" y="0"/>
                    </a:moveTo>
                    <a:lnTo>
                      <a:pt x="15403" y="0"/>
                    </a:lnTo>
                    <a:lnTo>
                      <a:pt x="15403" y="0"/>
                    </a:lnTo>
                    <a:close/>
                    <a:moveTo>
                      <a:pt x="15243" y="0"/>
                    </a:moveTo>
                    <a:lnTo>
                      <a:pt x="15403" y="0"/>
                    </a:lnTo>
                    <a:lnTo>
                      <a:pt x="15243" y="0"/>
                    </a:lnTo>
                    <a:close/>
                    <a:moveTo>
                      <a:pt x="15243" y="0"/>
                    </a:moveTo>
                    <a:lnTo>
                      <a:pt x="15243" y="0"/>
                    </a:lnTo>
                    <a:lnTo>
                      <a:pt x="15243" y="0"/>
                    </a:lnTo>
                    <a:close/>
                    <a:moveTo>
                      <a:pt x="15243" y="0"/>
                    </a:moveTo>
                    <a:lnTo>
                      <a:pt x="15243" y="0"/>
                    </a:lnTo>
                    <a:lnTo>
                      <a:pt x="15243" y="0"/>
                    </a:lnTo>
                    <a:close/>
                    <a:moveTo>
                      <a:pt x="15243" y="0"/>
                    </a:moveTo>
                    <a:lnTo>
                      <a:pt x="15243" y="0"/>
                    </a:lnTo>
                    <a:lnTo>
                      <a:pt x="15243" y="0"/>
                    </a:lnTo>
                    <a:close/>
                    <a:moveTo>
                      <a:pt x="15243" y="0"/>
                    </a:moveTo>
                    <a:lnTo>
                      <a:pt x="15243" y="0"/>
                    </a:lnTo>
                    <a:lnTo>
                      <a:pt x="15243" y="0"/>
                    </a:lnTo>
                    <a:close/>
                    <a:moveTo>
                      <a:pt x="15243" y="0"/>
                    </a:moveTo>
                    <a:lnTo>
                      <a:pt x="15243" y="0"/>
                    </a:lnTo>
                    <a:lnTo>
                      <a:pt x="15243" y="0"/>
                    </a:lnTo>
                    <a:close/>
                    <a:moveTo>
                      <a:pt x="15243" y="0"/>
                    </a:moveTo>
                    <a:lnTo>
                      <a:pt x="15243" y="0"/>
                    </a:lnTo>
                    <a:lnTo>
                      <a:pt x="15243" y="0"/>
                    </a:lnTo>
                    <a:close/>
                    <a:moveTo>
                      <a:pt x="15084" y="0"/>
                    </a:moveTo>
                    <a:lnTo>
                      <a:pt x="15243" y="0"/>
                    </a:lnTo>
                    <a:lnTo>
                      <a:pt x="15084" y="0"/>
                    </a:lnTo>
                    <a:close/>
                    <a:moveTo>
                      <a:pt x="15084" y="0"/>
                    </a:moveTo>
                    <a:lnTo>
                      <a:pt x="15084" y="0"/>
                    </a:lnTo>
                    <a:lnTo>
                      <a:pt x="15084" y="0"/>
                    </a:lnTo>
                    <a:close/>
                    <a:moveTo>
                      <a:pt x="15084" y="0"/>
                    </a:moveTo>
                    <a:lnTo>
                      <a:pt x="15084" y="0"/>
                    </a:lnTo>
                    <a:lnTo>
                      <a:pt x="15084" y="0"/>
                    </a:lnTo>
                    <a:close/>
                    <a:moveTo>
                      <a:pt x="15084" y="0"/>
                    </a:moveTo>
                    <a:cubicBezTo>
                      <a:pt x="6766" y="0"/>
                      <a:pt x="1" y="6806"/>
                      <a:pt x="1" y="15084"/>
                    </a:cubicBezTo>
                    <a:lnTo>
                      <a:pt x="1" y="15084"/>
                    </a:lnTo>
                    <a:cubicBezTo>
                      <a:pt x="1" y="6806"/>
                      <a:pt x="6766" y="0"/>
                      <a:pt x="15084" y="0"/>
                    </a:cubicBezTo>
                    <a:lnTo>
                      <a:pt x="15084" y="0"/>
                    </a:lnTo>
                    <a:close/>
                  </a:path>
                </a:pathLst>
              </a:custGeom>
              <a:solidFill>
                <a:srgbClr val="D93251"/>
              </a:solidFill>
              <a:ln>
                <a:noFill/>
              </a:ln>
            </p:spPr>
            <p:txBody>
              <a:bodyPr spcFirstLastPara="1" wrap="square" lIns="121900" tIns="121900" rIns="121900" bIns="121900" anchor="ctr" anchorCtr="0">
                <a:noAutofit/>
              </a:bodyPr>
              <a:lstStyle/>
              <a:p>
                <a:endParaRPr sz="2400"/>
              </a:p>
            </p:txBody>
          </p:sp>
        </p:grpSp>
        <p:sp>
          <p:nvSpPr>
            <p:cNvPr id="1399" name="Google Shape;1399;p31"/>
            <p:cNvSpPr txBox="1"/>
            <p:nvPr/>
          </p:nvSpPr>
          <p:spPr>
            <a:xfrm>
              <a:off x="861304" y="2373794"/>
              <a:ext cx="1567392" cy="932642"/>
            </a:xfrm>
            <a:prstGeom prst="rect">
              <a:avLst/>
            </a:prstGeom>
            <a:noFill/>
            <a:ln>
              <a:noFill/>
            </a:ln>
          </p:spPr>
          <p:txBody>
            <a:bodyPr spcFirstLastPara="1" wrap="square" lIns="121900" tIns="121900" rIns="121900" bIns="121900" anchor="ctr" anchorCtr="0">
              <a:noAutofit/>
            </a:bodyPr>
            <a:lstStyle/>
            <a:p>
              <a:pPr lvl="0" algn="ctr">
                <a:buClr>
                  <a:schemeClr val="dk1"/>
                </a:buClr>
                <a:buSzPts val="1100"/>
              </a:pPr>
              <a:endParaRPr lang="ru-RU" sz="2400" dirty="0">
                <a:solidFill>
                  <a:schemeClr val="dk1"/>
                </a:solidFill>
                <a:latin typeface="Times New Roman" panose="02020603050405020304" pitchFamily="18" charset="0"/>
                <a:ea typeface="Fira Sans"/>
                <a:cs typeface="Times New Roman" panose="02020603050405020304" pitchFamily="18" charset="0"/>
                <a:sym typeface="Fira Sans"/>
              </a:endParaRPr>
            </a:p>
          </p:txBody>
        </p:sp>
      </p:grpSp>
      <p:grpSp>
        <p:nvGrpSpPr>
          <p:cNvPr id="1447" name="Google Shape;1447;p31"/>
          <p:cNvGrpSpPr/>
          <p:nvPr/>
        </p:nvGrpSpPr>
        <p:grpSpPr>
          <a:xfrm>
            <a:off x="8227278" y="419659"/>
            <a:ext cx="2765715" cy="6438340"/>
            <a:chOff x="6612124" y="1069946"/>
            <a:chExt cx="1496980" cy="3666003"/>
          </a:xfrm>
        </p:grpSpPr>
        <p:grpSp>
          <p:nvGrpSpPr>
            <p:cNvPr id="1448" name="Google Shape;1448;p31"/>
            <p:cNvGrpSpPr/>
            <p:nvPr/>
          </p:nvGrpSpPr>
          <p:grpSpPr>
            <a:xfrm>
              <a:off x="6612124" y="1069946"/>
              <a:ext cx="1496980" cy="3666003"/>
              <a:chOff x="6612124" y="1069946"/>
              <a:chExt cx="1496980" cy="3666003"/>
            </a:xfrm>
          </p:grpSpPr>
          <p:sp>
            <p:nvSpPr>
              <p:cNvPr id="1449" name="Google Shape;1449;p31"/>
              <p:cNvSpPr/>
              <p:nvPr/>
            </p:nvSpPr>
            <p:spPr>
              <a:xfrm>
                <a:off x="8033435" y="4475144"/>
                <a:ext cx="49186" cy="43236"/>
              </a:xfrm>
              <a:custGeom>
                <a:avLst/>
                <a:gdLst/>
                <a:ahLst/>
                <a:cxnLst/>
                <a:rect l="l" t="t" r="r" b="b"/>
                <a:pathLst>
                  <a:path w="1678" h="1475" extrusionOk="0">
                    <a:moveTo>
                      <a:pt x="1678" y="1"/>
                    </a:moveTo>
                    <a:cubicBezTo>
                      <a:pt x="1144" y="535"/>
                      <a:pt x="508" y="941"/>
                      <a:pt x="0" y="1475"/>
                    </a:cubicBezTo>
                    <a:lnTo>
                      <a:pt x="0" y="1475"/>
                    </a:lnTo>
                    <a:cubicBezTo>
                      <a:pt x="508" y="941"/>
                      <a:pt x="1144" y="535"/>
                      <a:pt x="1678" y="1"/>
                    </a:cubicBezTo>
                    <a:close/>
                  </a:path>
                </a:pathLst>
              </a:custGeom>
              <a:solidFill>
                <a:srgbClr val="3561AF"/>
              </a:solidFill>
              <a:ln>
                <a:noFill/>
              </a:ln>
            </p:spPr>
            <p:txBody>
              <a:bodyPr spcFirstLastPara="1" wrap="square" lIns="121900" tIns="121900" rIns="121900" bIns="121900" anchor="ctr" anchorCtr="0">
                <a:noAutofit/>
              </a:bodyPr>
              <a:lstStyle/>
              <a:p>
                <a:endParaRPr sz="2400"/>
              </a:p>
            </p:txBody>
          </p:sp>
          <p:sp>
            <p:nvSpPr>
              <p:cNvPr id="1450" name="Google Shape;1450;p31"/>
              <p:cNvSpPr/>
              <p:nvPr/>
            </p:nvSpPr>
            <p:spPr>
              <a:xfrm>
                <a:off x="7716354" y="1069947"/>
                <a:ext cx="52193" cy="103564"/>
              </a:xfrm>
              <a:custGeom>
                <a:avLst/>
                <a:gdLst/>
                <a:ahLst/>
                <a:cxnLst/>
                <a:rect l="l" t="t" r="r" b="b"/>
                <a:pathLst>
                  <a:path w="2668" h="5294" extrusionOk="0">
                    <a:moveTo>
                      <a:pt x="1" y="0"/>
                    </a:moveTo>
                    <a:lnTo>
                      <a:pt x="1" y="5293"/>
                    </a:lnTo>
                    <a:lnTo>
                      <a:pt x="2667" y="5293"/>
                    </a:lnTo>
                    <a:lnTo>
                      <a:pt x="2667" y="0"/>
                    </a:lnTo>
                    <a:close/>
                  </a:path>
                </a:pathLst>
              </a:custGeom>
              <a:solidFill>
                <a:srgbClr val="451E7B"/>
              </a:solidFill>
              <a:ln>
                <a:noFill/>
              </a:ln>
            </p:spPr>
            <p:txBody>
              <a:bodyPr spcFirstLastPara="1" wrap="square" lIns="121900" tIns="121900" rIns="121900" bIns="121900" anchor="ctr" anchorCtr="0">
                <a:noAutofit/>
              </a:bodyPr>
              <a:lstStyle/>
              <a:p>
                <a:endParaRPr sz="2400"/>
              </a:p>
            </p:txBody>
          </p:sp>
          <p:sp>
            <p:nvSpPr>
              <p:cNvPr id="1451" name="Google Shape;1451;p31"/>
              <p:cNvSpPr/>
              <p:nvPr/>
            </p:nvSpPr>
            <p:spPr>
              <a:xfrm>
                <a:off x="7754688" y="1069947"/>
                <a:ext cx="65417" cy="103564"/>
              </a:xfrm>
              <a:custGeom>
                <a:avLst/>
                <a:gdLst/>
                <a:ahLst/>
                <a:cxnLst/>
                <a:rect l="l" t="t" r="r" b="b"/>
                <a:pathLst>
                  <a:path w="3344" h="5294" extrusionOk="0">
                    <a:moveTo>
                      <a:pt x="677" y="0"/>
                    </a:moveTo>
                    <a:cubicBezTo>
                      <a:pt x="1018" y="0"/>
                      <a:pt x="1343" y="62"/>
                      <a:pt x="1642" y="175"/>
                    </a:cubicBezTo>
                    <a:lnTo>
                      <a:pt x="1642" y="175"/>
                    </a:lnTo>
                    <a:cubicBezTo>
                      <a:pt x="1652" y="170"/>
                      <a:pt x="1662" y="164"/>
                      <a:pt x="1672" y="159"/>
                    </a:cubicBezTo>
                    <a:cubicBezTo>
                      <a:pt x="1354" y="0"/>
                      <a:pt x="996" y="0"/>
                      <a:pt x="677" y="0"/>
                    </a:cubicBezTo>
                    <a:close/>
                    <a:moveTo>
                      <a:pt x="1642" y="175"/>
                    </a:moveTo>
                    <a:cubicBezTo>
                      <a:pt x="664" y="694"/>
                      <a:pt x="1" y="1524"/>
                      <a:pt x="1" y="2666"/>
                    </a:cubicBezTo>
                    <a:lnTo>
                      <a:pt x="1" y="5293"/>
                    </a:lnTo>
                    <a:lnTo>
                      <a:pt x="3344" y="5293"/>
                    </a:lnTo>
                    <a:lnTo>
                      <a:pt x="3344" y="2666"/>
                    </a:lnTo>
                    <a:cubicBezTo>
                      <a:pt x="3344" y="1504"/>
                      <a:pt x="2638" y="552"/>
                      <a:pt x="1642" y="175"/>
                    </a:cubicBezTo>
                    <a:close/>
                  </a:path>
                </a:pathLst>
              </a:custGeom>
              <a:solidFill>
                <a:srgbClr val="251141"/>
              </a:solidFill>
              <a:ln>
                <a:noFill/>
              </a:ln>
            </p:spPr>
            <p:txBody>
              <a:bodyPr spcFirstLastPara="1" wrap="square" lIns="121900" tIns="121900" rIns="121900" bIns="121900" anchor="ctr" anchorCtr="0">
                <a:noAutofit/>
              </a:bodyPr>
              <a:lstStyle/>
              <a:p>
                <a:endParaRPr sz="2400"/>
              </a:p>
            </p:txBody>
          </p:sp>
          <p:sp>
            <p:nvSpPr>
              <p:cNvPr id="1452" name="Google Shape;1452;p31"/>
              <p:cNvSpPr/>
              <p:nvPr/>
            </p:nvSpPr>
            <p:spPr>
              <a:xfrm>
                <a:off x="6616900" y="3366679"/>
                <a:ext cx="1486203" cy="950620"/>
              </a:xfrm>
              <a:custGeom>
                <a:avLst/>
                <a:gdLst/>
                <a:ahLst/>
                <a:cxnLst/>
                <a:rect l="l" t="t" r="r" b="b"/>
                <a:pathLst>
                  <a:path w="57549" h="48594" extrusionOk="0">
                    <a:moveTo>
                      <a:pt x="11582" y="0"/>
                    </a:moveTo>
                    <a:lnTo>
                      <a:pt x="1" y="10268"/>
                    </a:lnTo>
                    <a:lnTo>
                      <a:pt x="28854" y="48594"/>
                    </a:lnTo>
                    <a:lnTo>
                      <a:pt x="57549" y="10268"/>
                    </a:lnTo>
                    <a:lnTo>
                      <a:pt x="11582"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53" name="Google Shape;1453;p31"/>
              <p:cNvSpPr/>
              <p:nvPr/>
            </p:nvSpPr>
            <p:spPr>
              <a:xfrm>
                <a:off x="6612124" y="3567550"/>
                <a:ext cx="362805" cy="97323"/>
              </a:xfrm>
              <a:custGeom>
                <a:avLst/>
                <a:gdLst/>
                <a:ahLst/>
                <a:cxnLst/>
                <a:rect l="l" t="t" r="r" b="b"/>
                <a:pathLst>
                  <a:path w="7801" h="4975" extrusionOk="0">
                    <a:moveTo>
                      <a:pt x="1" y="0"/>
                    </a:moveTo>
                    <a:lnTo>
                      <a:pt x="7801" y="4975"/>
                    </a:lnTo>
                    <a:lnTo>
                      <a:pt x="7801" y="0"/>
                    </a:lnTo>
                    <a:close/>
                  </a:path>
                </a:pathLst>
              </a:custGeom>
              <a:solidFill>
                <a:srgbClr val="B2B2B2"/>
              </a:solidFill>
              <a:ln>
                <a:noFill/>
              </a:ln>
            </p:spPr>
            <p:txBody>
              <a:bodyPr spcFirstLastPara="1" wrap="square" lIns="121900" tIns="121900" rIns="121900" bIns="121900" anchor="ctr" anchorCtr="0">
                <a:noAutofit/>
              </a:bodyPr>
              <a:lstStyle/>
              <a:p>
                <a:endParaRPr sz="2400"/>
              </a:p>
            </p:txBody>
          </p:sp>
          <p:sp>
            <p:nvSpPr>
              <p:cNvPr id="1454" name="Google Shape;1454;p31"/>
              <p:cNvSpPr/>
              <p:nvPr/>
            </p:nvSpPr>
            <p:spPr>
              <a:xfrm>
                <a:off x="7746300" y="3567525"/>
                <a:ext cx="362804" cy="97323"/>
              </a:xfrm>
              <a:custGeom>
                <a:avLst/>
                <a:gdLst/>
                <a:ahLst/>
                <a:cxnLst/>
                <a:rect l="l" t="t" r="r" b="b"/>
                <a:pathLst>
                  <a:path w="7642" h="4975" extrusionOk="0">
                    <a:moveTo>
                      <a:pt x="0" y="0"/>
                    </a:moveTo>
                    <a:lnTo>
                      <a:pt x="0" y="4975"/>
                    </a:lnTo>
                    <a:lnTo>
                      <a:pt x="7642" y="0"/>
                    </a:lnTo>
                    <a:close/>
                  </a:path>
                </a:pathLst>
              </a:custGeom>
              <a:solidFill>
                <a:srgbClr val="B2B2B2"/>
              </a:solidFill>
              <a:ln>
                <a:noFill/>
              </a:ln>
            </p:spPr>
            <p:txBody>
              <a:bodyPr spcFirstLastPara="1" wrap="square" lIns="121900" tIns="121900" rIns="121900" bIns="121900" anchor="ctr" anchorCtr="0">
                <a:noAutofit/>
              </a:bodyPr>
              <a:lstStyle/>
              <a:p>
                <a:endParaRPr sz="2400"/>
              </a:p>
            </p:txBody>
          </p:sp>
          <p:sp>
            <p:nvSpPr>
              <p:cNvPr id="1455" name="Google Shape;1455;p31"/>
              <p:cNvSpPr/>
              <p:nvPr/>
            </p:nvSpPr>
            <p:spPr>
              <a:xfrm>
                <a:off x="6948133" y="1637503"/>
                <a:ext cx="823738" cy="3098446"/>
              </a:xfrm>
              <a:custGeom>
                <a:avLst/>
                <a:gdLst/>
                <a:ahLst/>
                <a:cxnLst/>
                <a:rect l="l" t="t" r="r" b="b"/>
                <a:pathLst>
                  <a:path w="42108" h="158387" extrusionOk="0">
                    <a:moveTo>
                      <a:pt x="1" y="1"/>
                    </a:moveTo>
                    <a:lnTo>
                      <a:pt x="1" y="137304"/>
                    </a:lnTo>
                    <a:cubicBezTo>
                      <a:pt x="1" y="144428"/>
                      <a:pt x="3623" y="151074"/>
                      <a:pt x="9592" y="154895"/>
                    </a:cubicBezTo>
                    <a:cubicBezTo>
                      <a:pt x="13075" y="157223"/>
                      <a:pt x="17054" y="158387"/>
                      <a:pt x="21034" y="158387"/>
                    </a:cubicBezTo>
                    <a:cubicBezTo>
                      <a:pt x="25014" y="158387"/>
                      <a:pt x="28994" y="157223"/>
                      <a:pt x="32476" y="154895"/>
                    </a:cubicBezTo>
                    <a:cubicBezTo>
                      <a:pt x="38446" y="151074"/>
                      <a:pt x="42107" y="144428"/>
                      <a:pt x="42107" y="137304"/>
                    </a:cubicBezTo>
                    <a:lnTo>
                      <a:pt x="42107" y="1"/>
                    </a:lnTo>
                    <a:close/>
                  </a:path>
                </a:pathLst>
              </a:custGeom>
              <a:solidFill>
                <a:srgbClr val="451E7B"/>
              </a:solidFill>
              <a:ln>
                <a:noFill/>
              </a:ln>
            </p:spPr>
            <p:txBody>
              <a:bodyPr spcFirstLastPara="1" wrap="square" lIns="121900" tIns="121900" rIns="121900" bIns="121900" anchor="ctr" anchorCtr="0">
                <a:noAutofit/>
              </a:bodyPr>
              <a:lstStyle/>
              <a:p>
                <a:endParaRPr sz="2400"/>
              </a:p>
            </p:txBody>
          </p:sp>
          <p:sp>
            <p:nvSpPr>
              <p:cNvPr id="1456" name="Google Shape;1456;p31"/>
              <p:cNvSpPr/>
              <p:nvPr/>
            </p:nvSpPr>
            <p:spPr>
              <a:xfrm>
                <a:off x="6616901" y="1173499"/>
                <a:ext cx="1447080" cy="3212568"/>
              </a:xfrm>
              <a:custGeom>
                <a:avLst/>
                <a:gdLst/>
                <a:ahLst/>
                <a:cxnLst/>
                <a:rect l="l" t="t" r="r" b="b"/>
                <a:pathLst>
                  <a:path w="57549" h="122380" extrusionOk="0">
                    <a:moveTo>
                      <a:pt x="1" y="0"/>
                    </a:moveTo>
                    <a:lnTo>
                      <a:pt x="1" y="122379"/>
                    </a:lnTo>
                    <a:lnTo>
                      <a:pt x="57549" y="122379"/>
                    </a:lnTo>
                    <a:lnTo>
                      <a:pt x="57549"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8" name="Google Shape;1458;p31"/>
              <p:cNvSpPr/>
              <p:nvPr/>
            </p:nvSpPr>
            <p:spPr>
              <a:xfrm>
                <a:off x="7027567" y="1069946"/>
                <a:ext cx="720174" cy="544994"/>
              </a:xfrm>
              <a:custGeom>
                <a:avLst/>
                <a:gdLst/>
                <a:ahLst/>
                <a:cxnLst/>
                <a:rect l="l" t="t" r="r" b="b"/>
                <a:pathLst>
                  <a:path w="36814" h="47480" extrusionOk="0">
                    <a:moveTo>
                      <a:pt x="3344" y="0"/>
                    </a:moveTo>
                    <a:cubicBezTo>
                      <a:pt x="1513" y="0"/>
                      <a:pt x="1" y="1512"/>
                      <a:pt x="1" y="3303"/>
                    </a:cubicBezTo>
                    <a:lnTo>
                      <a:pt x="1" y="29013"/>
                    </a:lnTo>
                    <a:cubicBezTo>
                      <a:pt x="1" y="35341"/>
                      <a:pt x="3145" y="41111"/>
                      <a:pt x="8478" y="44614"/>
                    </a:cubicBezTo>
                    <a:cubicBezTo>
                      <a:pt x="11462" y="46524"/>
                      <a:pt x="14945" y="47479"/>
                      <a:pt x="18427" y="47479"/>
                    </a:cubicBezTo>
                    <a:cubicBezTo>
                      <a:pt x="21909" y="47479"/>
                      <a:pt x="25392" y="46524"/>
                      <a:pt x="28377" y="44614"/>
                    </a:cubicBezTo>
                    <a:cubicBezTo>
                      <a:pt x="33670" y="41111"/>
                      <a:pt x="36814" y="35341"/>
                      <a:pt x="36814" y="29013"/>
                    </a:cubicBezTo>
                    <a:lnTo>
                      <a:pt x="36814" y="0"/>
                    </a:lnTo>
                    <a:close/>
                  </a:path>
                </a:pathLst>
              </a:custGeom>
              <a:solidFill>
                <a:srgbClr val="451E7B"/>
              </a:solidFill>
              <a:ln>
                <a:noFill/>
              </a:ln>
            </p:spPr>
            <p:txBody>
              <a:bodyPr spcFirstLastPara="1" wrap="square" lIns="121900" tIns="121900" rIns="121900" bIns="121900" anchor="ctr" anchorCtr="0">
                <a:noAutofit/>
              </a:bodyPr>
              <a:lstStyle/>
              <a:p>
                <a:endParaRPr sz="2400"/>
              </a:p>
            </p:txBody>
          </p:sp>
          <p:sp>
            <p:nvSpPr>
              <p:cNvPr id="1459" name="Google Shape;1459;p31"/>
              <p:cNvSpPr/>
              <p:nvPr/>
            </p:nvSpPr>
            <p:spPr>
              <a:xfrm>
                <a:off x="7716354" y="1069947"/>
                <a:ext cx="71657" cy="103564"/>
              </a:xfrm>
              <a:custGeom>
                <a:avLst/>
                <a:gdLst/>
                <a:ahLst/>
                <a:cxnLst/>
                <a:rect l="l" t="t" r="r" b="b"/>
                <a:pathLst>
                  <a:path w="3663" h="5294" extrusionOk="0">
                    <a:moveTo>
                      <a:pt x="2667" y="0"/>
                    </a:moveTo>
                    <a:cubicBezTo>
                      <a:pt x="1155" y="0"/>
                      <a:pt x="1" y="1154"/>
                      <a:pt x="1" y="2666"/>
                    </a:cubicBezTo>
                    <a:lnTo>
                      <a:pt x="1" y="5293"/>
                    </a:lnTo>
                    <a:lnTo>
                      <a:pt x="1991" y="5293"/>
                    </a:lnTo>
                    <a:lnTo>
                      <a:pt x="1991" y="2666"/>
                    </a:lnTo>
                    <a:cubicBezTo>
                      <a:pt x="1991" y="1512"/>
                      <a:pt x="2667" y="677"/>
                      <a:pt x="3662" y="159"/>
                    </a:cubicBezTo>
                    <a:cubicBezTo>
                      <a:pt x="3344" y="0"/>
                      <a:pt x="2986" y="0"/>
                      <a:pt x="2667" y="0"/>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1462" name="Google Shape;1462;p31"/>
              <p:cNvSpPr/>
              <p:nvPr/>
            </p:nvSpPr>
            <p:spPr>
              <a:xfrm>
                <a:off x="7062192" y="1342433"/>
                <a:ext cx="314565" cy="447688"/>
              </a:xfrm>
              <a:custGeom>
                <a:avLst/>
                <a:gdLst/>
                <a:ahLst/>
                <a:cxnLst/>
                <a:rect l="l" t="t" r="r" b="b"/>
                <a:pathLst>
                  <a:path w="16080" h="22885" extrusionOk="0">
                    <a:moveTo>
                      <a:pt x="1" y="16079"/>
                    </a:moveTo>
                    <a:cubicBezTo>
                      <a:pt x="160" y="18586"/>
                      <a:pt x="996" y="20894"/>
                      <a:pt x="2150" y="22884"/>
                    </a:cubicBezTo>
                    <a:lnTo>
                      <a:pt x="2150" y="22884"/>
                    </a:lnTo>
                    <a:cubicBezTo>
                      <a:pt x="996" y="20894"/>
                      <a:pt x="160" y="18586"/>
                      <a:pt x="1" y="16079"/>
                    </a:cubicBezTo>
                    <a:close/>
                    <a:moveTo>
                      <a:pt x="1" y="16079"/>
                    </a:moveTo>
                    <a:lnTo>
                      <a:pt x="1" y="16079"/>
                    </a:lnTo>
                    <a:lnTo>
                      <a:pt x="1" y="16079"/>
                    </a:lnTo>
                    <a:close/>
                    <a:moveTo>
                      <a:pt x="1" y="16079"/>
                    </a:moveTo>
                    <a:lnTo>
                      <a:pt x="1" y="16079"/>
                    </a:lnTo>
                    <a:lnTo>
                      <a:pt x="1" y="16079"/>
                    </a:lnTo>
                    <a:close/>
                    <a:moveTo>
                      <a:pt x="1" y="15920"/>
                    </a:moveTo>
                    <a:lnTo>
                      <a:pt x="1" y="16079"/>
                    </a:lnTo>
                    <a:lnTo>
                      <a:pt x="1" y="15920"/>
                    </a:lnTo>
                    <a:close/>
                    <a:moveTo>
                      <a:pt x="1" y="15920"/>
                    </a:moveTo>
                    <a:lnTo>
                      <a:pt x="1" y="15920"/>
                    </a:lnTo>
                    <a:lnTo>
                      <a:pt x="1" y="15920"/>
                    </a:lnTo>
                    <a:close/>
                    <a:moveTo>
                      <a:pt x="1" y="15920"/>
                    </a:moveTo>
                    <a:lnTo>
                      <a:pt x="1" y="15920"/>
                    </a:lnTo>
                    <a:lnTo>
                      <a:pt x="1" y="15920"/>
                    </a:lnTo>
                    <a:close/>
                    <a:moveTo>
                      <a:pt x="1" y="15920"/>
                    </a:moveTo>
                    <a:lnTo>
                      <a:pt x="1" y="15920"/>
                    </a:lnTo>
                    <a:lnTo>
                      <a:pt x="1" y="15920"/>
                    </a:lnTo>
                    <a:close/>
                    <a:moveTo>
                      <a:pt x="1" y="15920"/>
                    </a:moveTo>
                    <a:lnTo>
                      <a:pt x="1" y="15920"/>
                    </a:lnTo>
                    <a:lnTo>
                      <a:pt x="1" y="15920"/>
                    </a:lnTo>
                    <a:close/>
                    <a:moveTo>
                      <a:pt x="1" y="15760"/>
                    </a:moveTo>
                    <a:lnTo>
                      <a:pt x="1" y="15920"/>
                    </a:lnTo>
                    <a:lnTo>
                      <a:pt x="1" y="15760"/>
                    </a:lnTo>
                    <a:close/>
                    <a:moveTo>
                      <a:pt x="1" y="15760"/>
                    </a:moveTo>
                    <a:lnTo>
                      <a:pt x="1" y="15760"/>
                    </a:lnTo>
                    <a:lnTo>
                      <a:pt x="1" y="15760"/>
                    </a:lnTo>
                    <a:close/>
                    <a:moveTo>
                      <a:pt x="1" y="15760"/>
                    </a:moveTo>
                    <a:lnTo>
                      <a:pt x="1" y="15760"/>
                    </a:lnTo>
                    <a:lnTo>
                      <a:pt x="1" y="15760"/>
                    </a:lnTo>
                    <a:close/>
                    <a:moveTo>
                      <a:pt x="1" y="15760"/>
                    </a:moveTo>
                    <a:lnTo>
                      <a:pt x="1" y="15760"/>
                    </a:lnTo>
                    <a:lnTo>
                      <a:pt x="1" y="15760"/>
                    </a:lnTo>
                    <a:close/>
                    <a:moveTo>
                      <a:pt x="1" y="15760"/>
                    </a:moveTo>
                    <a:lnTo>
                      <a:pt x="1" y="15760"/>
                    </a:lnTo>
                    <a:lnTo>
                      <a:pt x="1" y="15760"/>
                    </a:lnTo>
                    <a:close/>
                    <a:moveTo>
                      <a:pt x="1" y="15760"/>
                    </a:moveTo>
                    <a:lnTo>
                      <a:pt x="1" y="15760"/>
                    </a:lnTo>
                    <a:lnTo>
                      <a:pt x="1" y="15760"/>
                    </a:lnTo>
                    <a:close/>
                    <a:moveTo>
                      <a:pt x="1" y="15601"/>
                    </a:moveTo>
                    <a:lnTo>
                      <a:pt x="1" y="15601"/>
                    </a:lnTo>
                    <a:lnTo>
                      <a:pt x="1" y="15601"/>
                    </a:lnTo>
                    <a:close/>
                    <a:moveTo>
                      <a:pt x="1" y="15601"/>
                    </a:moveTo>
                    <a:lnTo>
                      <a:pt x="1" y="15601"/>
                    </a:lnTo>
                    <a:lnTo>
                      <a:pt x="1" y="15601"/>
                    </a:lnTo>
                    <a:close/>
                    <a:moveTo>
                      <a:pt x="1" y="15601"/>
                    </a:moveTo>
                    <a:lnTo>
                      <a:pt x="1" y="15601"/>
                    </a:lnTo>
                    <a:lnTo>
                      <a:pt x="1" y="15601"/>
                    </a:lnTo>
                    <a:close/>
                    <a:moveTo>
                      <a:pt x="1" y="15601"/>
                    </a:moveTo>
                    <a:lnTo>
                      <a:pt x="1" y="15601"/>
                    </a:lnTo>
                    <a:lnTo>
                      <a:pt x="1" y="15601"/>
                    </a:lnTo>
                    <a:close/>
                    <a:moveTo>
                      <a:pt x="1" y="15601"/>
                    </a:moveTo>
                    <a:lnTo>
                      <a:pt x="1" y="15601"/>
                    </a:lnTo>
                    <a:lnTo>
                      <a:pt x="1" y="15601"/>
                    </a:lnTo>
                    <a:close/>
                    <a:moveTo>
                      <a:pt x="1" y="15442"/>
                    </a:moveTo>
                    <a:lnTo>
                      <a:pt x="1" y="15601"/>
                    </a:lnTo>
                    <a:lnTo>
                      <a:pt x="1" y="15442"/>
                    </a:lnTo>
                    <a:close/>
                    <a:moveTo>
                      <a:pt x="1" y="15442"/>
                    </a:moveTo>
                    <a:lnTo>
                      <a:pt x="1" y="15442"/>
                    </a:lnTo>
                    <a:lnTo>
                      <a:pt x="1" y="15442"/>
                    </a:lnTo>
                    <a:close/>
                    <a:moveTo>
                      <a:pt x="1" y="15442"/>
                    </a:moveTo>
                    <a:lnTo>
                      <a:pt x="1" y="15442"/>
                    </a:lnTo>
                    <a:lnTo>
                      <a:pt x="1" y="15442"/>
                    </a:lnTo>
                    <a:close/>
                    <a:moveTo>
                      <a:pt x="1" y="15442"/>
                    </a:moveTo>
                    <a:lnTo>
                      <a:pt x="1" y="15442"/>
                    </a:lnTo>
                    <a:lnTo>
                      <a:pt x="1" y="15442"/>
                    </a:lnTo>
                    <a:close/>
                    <a:moveTo>
                      <a:pt x="1" y="15442"/>
                    </a:moveTo>
                    <a:lnTo>
                      <a:pt x="1" y="15442"/>
                    </a:lnTo>
                    <a:lnTo>
                      <a:pt x="1" y="15442"/>
                    </a:lnTo>
                    <a:close/>
                    <a:moveTo>
                      <a:pt x="1" y="15442"/>
                    </a:moveTo>
                    <a:lnTo>
                      <a:pt x="1" y="15442"/>
                    </a:lnTo>
                    <a:lnTo>
                      <a:pt x="1" y="15442"/>
                    </a:lnTo>
                    <a:close/>
                    <a:moveTo>
                      <a:pt x="1" y="15442"/>
                    </a:moveTo>
                    <a:lnTo>
                      <a:pt x="1" y="15442"/>
                    </a:lnTo>
                    <a:lnTo>
                      <a:pt x="1" y="15442"/>
                    </a:lnTo>
                    <a:close/>
                    <a:moveTo>
                      <a:pt x="1" y="15243"/>
                    </a:moveTo>
                    <a:lnTo>
                      <a:pt x="1" y="15442"/>
                    </a:lnTo>
                    <a:lnTo>
                      <a:pt x="1" y="15243"/>
                    </a:lnTo>
                    <a:close/>
                    <a:moveTo>
                      <a:pt x="1" y="15243"/>
                    </a:moveTo>
                    <a:lnTo>
                      <a:pt x="1" y="15243"/>
                    </a:lnTo>
                    <a:lnTo>
                      <a:pt x="1" y="15243"/>
                    </a:lnTo>
                    <a:close/>
                    <a:moveTo>
                      <a:pt x="1" y="15243"/>
                    </a:moveTo>
                    <a:lnTo>
                      <a:pt x="1" y="15243"/>
                    </a:lnTo>
                    <a:lnTo>
                      <a:pt x="1" y="15243"/>
                    </a:lnTo>
                    <a:close/>
                    <a:moveTo>
                      <a:pt x="1" y="15243"/>
                    </a:moveTo>
                    <a:lnTo>
                      <a:pt x="1" y="15243"/>
                    </a:lnTo>
                    <a:lnTo>
                      <a:pt x="1" y="15243"/>
                    </a:lnTo>
                    <a:close/>
                    <a:moveTo>
                      <a:pt x="1" y="15243"/>
                    </a:moveTo>
                    <a:lnTo>
                      <a:pt x="1" y="15243"/>
                    </a:lnTo>
                    <a:lnTo>
                      <a:pt x="1" y="15243"/>
                    </a:lnTo>
                    <a:close/>
                    <a:moveTo>
                      <a:pt x="1" y="15243"/>
                    </a:moveTo>
                    <a:lnTo>
                      <a:pt x="1" y="15243"/>
                    </a:lnTo>
                    <a:lnTo>
                      <a:pt x="1" y="15243"/>
                    </a:lnTo>
                    <a:close/>
                    <a:moveTo>
                      <a:pt x="1" y="15084"/>
                    </a:moveTo>
                    <a:lnTo>
                      <a:pt x="1" y="15243"/>
                    </a:lnTo>
                    <a:lnTo>
                      <a:pt x="1" y="15084"/>
                    </a:lnTo>
                    <a:close/>
                    <a:moveTo>
                      <a:pt x="1" y="15084"/>
                    </a:moveTo>
                    <a:lnTo>
                      <a:pt x="1" y="15084"/>
                    </a:lnTo>
                    <a:lnTo>
                      <a:pt x="1" y="15084"/>
                    </a:lnTo>
                    <a:close/>
                    <a:moveTo>
                      <a:pt x="1" y="15084"/>
                    </a:moveTo>
                    <a:lnTo>
                      <a:pt x="1" y="15084"/>
                    </a:lnTo>
                    <a:lnTo>
                      <a:pt x="1" y="15084"/>
                    </a:lnTo>
                    <a:close/>
                    <a:moveTo>
                      <a:pt x="1" y="15084"/>
                    </a:moveTo>
                    <a:lnTo>
                      <a:pt x="1" y="15084"/>
                    </a:lnTo>
                    <a:lnTo>
                      <a:pt x="1" y="15084"/>
                    </a:lnTo>
                    <a:close/>
                    <a:moveTo>
                      <a:pt x="1" y="15084"/>
                    </a:moveTo>
                    <a:lnTo>
                      <a:pt x="1" y="15084"/>
                    </a:lnTo>
                    <a:lnTo>
                      <a:pt x="1" y="15084"/>
                    </a:lnTo>
                    <a:close/>
                    <a:moveTo>
                      <a:pt x="16079" y="0"/>
                    </a:moveTo>
                    <a:lnTo>
                      <a:pt x="16079" y="0"/>
                    </a:lnTo>
                    <a:lnTo>
                      <a:pt x="16079" y="0"/>
                    </a:lnTo>
                    <a:close/>
                    <a:moveTo>
                      <a:pt x="15920" y="0"/>
                    </a:moveTo>
                    <a:lnTo>
                      <a:pt x="15920" y="0"/>
                    </a:lnTo>
                    <a:lnTo>
                      <a:pt x="15920" y="0"/>
                    </a:lnTo>
                    <a:close/>
                    <a:moveTo>
                      <a:pt x="15920" y="0"/>
                    </a:moveTo>
                    <a:lnTo>
                      <a:pt x="15920" y="0"/>
                    </a:lnTo>
                    <a:lnTo>
                      <a:pt x="15920" y="0"/>
                    </a:lnTo>
                    <a:close/>
                    <a:moveTo>
                      <a:pt x="15920" y="0"/>
                    </a:moveTo>
                    <a:lnTo>
                      <a:pt x="15920" y="0"/>
                    </a:lnTo>
                    <a:lnTo>
                      <a:pt x="15920" y="0"/>
                    </a:lnTo>
                    <a:close/>
                    <a:moveTo>
                      <a:pt x="15920" y="0"/>
                    </a:moveTo>
                    <a:lnTo>
                      <a:pt x="15920" y="0"/>
                    </a:lnTo>
                    <a:lnTo>
                      <a:pt x="15920" y="0"/>
                    </a:lnTo>
                    <a:close/>
                    <a:moveTo>
                      <a:pt x="15920" y="0"/>
                    </a:moveTo>
                    <a:lnTo>
                      <a:pt x="15920" y="0"/>
                    </a:lnTo>
                    <a:lnTo>
                      <a:pt x="15920" y="0"/>
                    </a:lnTo>
                    <a:close/>
                    <a:moveTo>
                      <a:pt x="15920" y="0"/>
                    </a:moveTo>
                    <a:lnTo>
                      <a:pt x="15920" y="0"/>
                    </a:lnTo>
                    <a:lnTo>
                      <a:pt x="15920" y="0"/>
                    </a:lnTo>
                    <a:close/>
                    <a:moveTo>
                      <a:pt x="15721" y="0"/>
                    </a:moveTo>
                    <a:lnTo>
                      <a:pt x="15721" y="0"/>
                    </a:lnTo>
                    <a:lnTo>
                      <a:pt x="15721" y="0"/>
                    </a:lnTo>
                    <a:close/>
                    <a:moveTo>
                      <a:pt x="15721" y="0"/>
                    </a:moveTo>
                    <a:lnTo>
                      <a:pt x="15721" y="0"/>
                    </a:lnTo>
                    <a:lnTo>
                      <a:pt x="15721" y="0"/>
                    </a:lnTo>
                    <a:close/>
                    <a:moveTo>
                      <a:pt x="15721" y="0"/>
                    </a:moveTo>
                    <a:lnTo>
                      <a:pt x="15721" y="0"/>
                    </a:lnTo>
                    <a:lnTo>
                      <a:pt x="15721" y="0"/>
                    </a:lnTo>
                    <a:close/>
                    <a:moveTo>
                      <a:pt x="15721" y="0"/>
                    </a:moveTo>
                    <a:lnTo>
                      <a:pt x="15721" y="0"/>
                    </a:lnTo>
                    <a:lnTo>
                      <a:pt x="15721" y="0"/>
                    </a:lnTo>
                    <a:close/>
                    <a:moveTo>
                      <a:pt x="15721" y="0"/>
                    </a:moveTo>
                    <a:lnTo>
                      <a:pt x="15721" y="0"/>
                    </a:lnTo>
                    <a:lnTo>
                      <a:pt x="15721" y="0"/>
                    </a:lnTo>
                    <a:close/>
                    <a:moveTo>
                      <a:pt x="15721" y="0"/>
                    </a:moveTo>
                    <a:lnTo>
                      <a:pt x="15721" y="0"/>
                    </a:lnTo>
                    <a:lnTo>
                      <a:pt x="15721" y="0"/>
                    </a:lnTo>
                    <a:close/>
                    <a:moveTo>
                      <a:pt x="15562" y="0"/>
                    </a:moveTo>
                    <a:lnTo>
                      <a:pt x="15562" y="0"/>
                    </a:lnTo>
                    <a:lnTo>
                      <a:pt x="15562" y="0"/>
                    </a:lnTo>
                    <a:close/>
                    <a:moveTo>
                      <a:pt x="15562" y="0"/>
                    </a:moveTo>
                    <a:lnTo>
                      <a:pt x="15562" y="0"/>
                    </a:lnTo>
                    <a:lnTo>
                      <a:pt x="15562" y="0"/>
                    </a:lnTo>
                    <a:close/>
                    <a:moveTo>
                      <a:pt x="15562" y="0"/>
                    </a:moveTo>
                    <a:lnTo>
                      <a:pt x="15562" y="0"/>
                    </a:lnTo>
                    <a:lnTo>
                      <a:pt x="15562" y="0"/>
                    </a:lnTo>
                    <a:close/>
                    <a:moveTo>
                      <a:pt x="15562" y="0"/>
                    </a:moveTo>
                    <a:lnTo>
                      <a:pt x="15562" y="0"/>
                    </a:lnTo>
                    <a:lnTo>
                      <a:pt x="15562" y="0"/>
                    </a:lnTo>
                    <a:close/>
                    <a:moveTo>
                      <a:pt x="15562" y="0"/>
                    </a:moveTo>
                    <a:lnTo>
                      <a:pt x="15562" y="0"/>
                    </a:lnTo>
                    <a:lnTo>
                      <a:pt x="15562" y="0"/>
                    </a:lnTo>
                    <a:close/>
                    <a:moveTo>
                      <a:pt x="15562" y="0"/>
                    </a:moveTo>
                    <a:lnTo>
                      <a:pt x="15562" y="0"/>
                    </a:lnTo>
                    <a:lnTo>
                      <a:pt x="15562" y="0"/>
                    </a:lnTo>
                    <a:close/>
                    <a:moveTo>
                      <a:pt x="15403" y="0"/>
                    </a:moveTo>
                    <a:lnTo>
                      <a:pt x="15562" y="0"/>
                    </a:lnTo>
                    <a:lnTo>
                      <a:pt x="15403" y="0"/>
                    </a:lnTo>
                    <a:close/>
                    <a:moveTo>
                      <a:pt x="15403" y="0"/>
                    </a:moveTo>
                    <a:lnTo>
                      <a:pt x="15403" y="0"/>
                    </a:lnTo>
                    <a:lnTo>
                      <a:pt x="15403" y="0"/>
                    </a:lnTo>
                    <a:close/>
                    <a:moveTo>
                      <a:pt x="15403" y="0"/>
                    </a:moveTo>
                    <a:lnTo>
                      <a:pt x="15403" y="0"/>
                    </a:lnTo>
                    <a:lnTo>
                      <a:pt x="15403" y="0"/>
                    </a:lnTo>
                    <a:close/>
                    <a:moveTo>
                      <a:pt x="15403" y="0"/>
                    </a:moveTo>
                    <a:lnTo>
                      <a:pt x="15403" y="0"/>
                    </a:lnTo>
                    <a:lnTo>
                      <a:pt x="15403" y="0"/>
                    </a:lnTo>
                    <a:close/>
                    <a:moveTo>
                      <a:pt x="15403" y="0"/>
                    </a:moveTo>
                    <a:lnTo>
                      <a:pt x="15403" y="0"/>
                    </a:lnTo>
                    <a:lnTo>
                      <a:pt x="15403" y="0"/>
                    </a:lnTo>
                    <a:close/>
                    <a:moveTo>
                      <a:pt x="15403" y="0"/>
                    </a:moveTo>
                    <a:lnTo>
                      <a:pt x="15403" y="0"/>
                    </a:lnTo>
                    <a:lnTo>
                      <a:pt x="15403" y="0"/>
                    </a:lnTo>
                    <a:close/>
                    <a:moveTo>
                      <a:pt x="15403" y="0"/>
                    </a:moveTo>
                    <a:lnTo>
                      <a:pt x="15403" y="0"/>
                    </a:lnTo>
                    <a:lnTo>
                      <a:pt x="15403" y="0"/>
                    </a:lnTo>
                    <a:close/>
                    <a:moveTo>
                      <a:pt x="15243" y="0"/>
                    </a:moveTo>
                    <a:lnTo>
                      <a:pt x="15403" y="0"/>
                    </a:lnTo>
                    <a:lnTo>
                      <a:pt x="15243" y="0"/>
                    </a:lnTo>
                    <a:close/>
                    <a:moveTo>
                      <a:pt x="15243" y="0"/>
                    </a:moveTo>
                    <a:lnTo>
                      <a:pt x="15243" y="0"/>
                    </a:lnTo>
                    <a:lnTo>
                      <a:pt x="15243" y="0"/>
                    </a:lnTo>
                    <a:close/>
                    <a:moveTo>
                      <a:pt x="15243" y="0"/>
                    </a:moveTo>
                    <a:lnTo>
                      <a:pt x="15243" y="0"/>
                    </a:lnTo>
                    <a:lnTo>
                      <a:pt x="15243" y="0"/>
                    </a:lnTo>
                    <a:close/>
                    <a:moveTo>
                      <a:pt x="15243" y="0"/>
                    </a:moveTo>
                    <a:lnTo>
                      <a:pt x="15243" y="0"/>
                    </a:lnTo>
                    <a:lnTo>
                      <a:pt x="15243" y="0"/>
                    </a:lnTo>
                    <a:close/>
                    <a:moveTo>
                      <a:pt x="15243" y="0"/>
                    </a:moveTo>
                    <a:lnTo>
                      <a:pt x="15243" y="0"/>
                    </a:lnTo>
                    <a:lnTo>
                      <a:pt x="15243" y="0"/>
                    </a:lnTo>
                    <a:close/>
                    <a:moveTo>
                      <a:pt x="15243" y="0"/>
                    </a:moveTo>
                    <a:lnTo>
                      <a:pt x="15243" y="0"/>
                    </a:lnTo>
                    <a:lnTo>
                      <a:pt x="15243" y="0"/>
                    </a:lnTo>
                    <a:close/>
                    <a:moveTo>
                      <a:pt x="15243" y="0"/>
                    </a:moveTo>
                    <a:lnTo>
                      <a:pt x="15243" y="0"/>
                    </a:lnTo>
                    <a:lnTo>
                      <a:pt x="15243" y="0"/>
                    </a:lnTo>
                    <a:close/>
                    <a:moveTo>
                      <a:pt x="15084" y="0"/>
                    </a:moveTo>
                    <a:lnTo>
                      <a:pt x="15243" y="0"/>
                    </a:lnTo>
                    <a:lnTo>
                      <a:pt x="15084" y="0"/>
                    </a:lnTo>
                    <a:close/>
                    <a:moveTo>
                      <a:pt x="15084" y="0"/>
                    </a:moveTo>
                    <a:lnTo>
                      <a:pt x="15084" y="0"/>
                    </a:lnTo>
                    <a:lnTo>
                      <a:pt x="15084" y="0"/>
                    </a:lnTo>
                    <a:close/>
                    <a:moveTo>
                      <a:pt x="15084" y="0"/>
                    </a:moveTo>
                    <a:lnTo>
                      <a:pt x="15084" y="0"/>
                    </a:lnTo>
                    <a:lnTo>
                      <a:pt x="15084" y="0"/>
                    </a:lnTo>
                    <a:close/>
                    <a:moveTo>
                      <a:pt x="15084" y="0"/>
                    </a:moveTo>
                    <a:cubicBezTo>
                      <a:pt x="6766" y="0"/>
                      <a:pt x="1" y="6806"/>
                      <a:pt x="1" y="15084"/>
                    </a:cubicBezTo>
                    <a:lnTo>
                      <a:pt x="1" y="15084"/>
                    </a:lnTo>
                    <a:cubicBezTo>
                      <a:pt x="1" y="6806"/>
                      <a:pt x="6766" y="0"/>
                      <a:pt x="15084" y="0"/>
                    </a:cubicBezTo>
                    <a:lnTo>
                      <a:pt x="15084" y="0"/>
                    </a:lnTo>
                    <a:close/>
                  </a:path>
                </a:pathLst>
              </a:custGeom>
              <a:solidFill>
                <a:srgbClr val="D93251"/>
              </a:solidFill>
              <a:ln>
                <a:noFill/>
              </a:ln>
            </p:spPr>
            <p:txBody>
              <a:bodyPr spcFirstLastPara="1" wrap="square" lIns="121900" tIns="121900" rIns="121900" bIns="121900" anchor="ctr" anchorCtr="0">
                <a:noAutofit/>
              </a:bodyPr>
              <a:lstStyle/>
              <a:p>
                <a:endParaRPr sz="2400"/>
              </a:p>
            </p:txBody>
          </p:sp>
        </p:grpSp>
        <p:sp>
          <p:nvSpPr>
            <p:cNvPr id="1469" name="Google Shape;1469;p31"/>
            <p:cNvSpPr txBox="1"/>
            <p:nvPr/>
          </p:nvSpPr>
          <p:spPr>
            <a:xfrm>
              <a:off x="6716916" y="2087537"/>
              <a:ext cx="1301700" cy="1238921"/>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endParaRPr lang="ru-RU" sz="2400" dirty="0">
                <a:solidFill>
                  <a:schemeClr val="dk1"/>
                </a:solidFill>
                <a:latin typeface="Times New Roman" panose="02020603050405020304" pitchFamily="18" charset="0"/>
                <a:ea typeface="Fira Sans"/>
                <a:cs typeface="Times New Roman" panose="02020603050405020304" pitchFamily="18" charset="0"/>
                <a:sym typeface="Fira Sans"/>
              </a:endParaRPr>
            </a:p>
            <a:p>
              <a:pPr algn="ctr">
                <a:buClr>
                  <a:schemeClr val="dk1"/>
                </a:buClr>
                <a:buSzPts val="1100"/>
              </a:pPr>
              <a:endParaRPr lang="ru-RU" sz="2400" dirty="0">
                <a:solidFill>
                  <a:schemeClr val="dk1"/>
                </a:solidFill>
                <a:latin typeface="Times New Roman" panose="02020603050405020304" pitchFamily="18" charset="0"/>
                <a:ea typeface="Fira Sans"/>
                <a:cs typeface="Times New Roman" panose="02020603050405020304" pitchFamily="18" charset="0"/>
                <a:sym typeface="Fira Sans"/>
              </a:endParaRPr>
            </a:p>
          </p:txBody>
        </p:sp>
      </p:grpSp>
      <p:grpSp>
        <p:nvGrpSpPr>
          <p:cNvPr id="4" name="Google Shape;2830;p45">
            <a:extLst>
              <a:ext uri="{FF2B5EF4-FFF2-40B4-BE49-F238E27FC236}">
                <a16:creationId xmlns:a16="http://schemas.microsoft.com/office/drawing/2014/main" xmlns="" id="{429FF2E8-36CA-1A55-1C75-07F64967739E}"/>
              </a:ext>
            </a:extLst>
          </p:cNvPr>
          <p:cNvGrpSpPr/>
          <p:nvPr/>
        </p:nvGrpSpPr>
        <p:grpSpPr>
          <a:xfrm>
            <a:off x="3129333" y="1409124"/>
            <a:ext cx="5006600" cy="5125863"/>
            <a:chOff x="563571" y="1621075"/>
            <a:chExt cx="4626629" cy="1147974"/>
          </a:xfrm>
        </p:grpSpPr>
        <p:sp>
          <p:nvSpPr>
            <p:cNvPr id="5" name="Google Shape;2831;p45">
              <a:extLst>
                <a:ext uri="{FF2B5EF4-FFF2-40B4-BE49-F238E27FC236}">
                  <a16:creationId xmlns:a16="http://schemas.microsoft.com/office/drawing/2014/main" xmlns="" id="{ACAFF19A-663B-9985-9190-60508CD2A6EE}"/>
                </a:ext>
              </a:extLst>
            </p:cNvPr>
            <p:cNvSpPr/>
            <p:nvPr/>
          </p:nvSpPr>
          <p:spPr>
            <a:xfrm>
              <a:off x="563571" y="1621075"/>
              <a:ext cx="4626629" cy="1147974"/>
            </a:xfrm>
            <a:custGeom>
              <a:avLst/>
              <a:gdLst/>
              <a:ahLst/>
              <a:cxnLst/>
              <a:rect l="l" t="t" r="r" b="b"/>
              <a:pathLst>
                <a:path w="203884" h="28552" extrusionOk="0">
                  <a:moveTo>
                    <a:pt x="1" y="0"/>
                  </a:moveTo>
                  <a:lnTo>
                    <a:pt x="1" y="28552"/>
                  </a:lnTo>
                  <a:lnTo>
                    <a:pt x="203883" y="28552"/>
                  </a:lnTo>
                  <a:lnTo>
                    <a:pt x="203883" y="0"/>
                  </a:lnTo>
                  <a:close/>
                </a:path>
              </a:pathLst>
            </a:custGeom>
            <a:solidFill>
              <a:srgbClr val="F3F3F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2832;p45">
              <a:extLst>
                <a:ext uri="{FF2B5EF4-FFF2-40B4-BE49-F238E27FC236}">
                  <a16:creationId xmlns:a16="http://schemas.microsoft.com/office/drawing/2014/main" xmlns="" id="{0A12F2B7-D70B-41D9-7A1D-7B6464DDCB8D}"/>
                </a:ext>
              </a:extLst>
            </p:cNvPr>
            <p:cNvSpPr txBox="1"/>
            <p:nvPr/>
          </p:nvSpPr>
          <p:spPr>
            <a:xfrm>
              <a:off x="579667" y="2048657"/>
              <a:ext cx="4602795" cy="591127"/>
            </a:xfrm>
            <a:prstGeom prst="rect">
              <a:avLst/>
            </a:prstGeom>
            <a:noFill/>
            <a:ln>
              <a:noFill/>
            </a:ln>
          </p:spPr>
          <p:txBody>
            <a:bodyPr spcFirstLastPara="1" wrap="square" lIns="121900" tIns="121900" rIns="121900" bIns="121900" anchor="ctr" anchorCtr="0">
              <a:noAutofit/>
            </a:bodyPr>
            <a:lstStyle/>
            <a:p>
              <a:pPr marL="16933" algn="just">
                <a:lnSpc>
                  <a:spcPts val="2585"/>
                </a:lnSpc>
                <a:spcBef>
                  <a:spcPts val="940"/>
                </a:spcBef>
              </a:pPr>
              <a:endParaRPr lang="en-US" sz="2400" dirty="0">
                <a:latin typeface="Times New Roman" panose="02020603050405020304" pitchFamily="18" charset="0"/>
                <a:cs typeface="Times New Roman" panose="02020603050405020304" pitchFamily="18" charset="0"/>
              </a:endParaRPr>
            </a:p>
          </p:txBody>
        </p:sp>
        <p:sp>
          <p:nvSpPr>
            <p:cNvPr id="7" name="Google Shape;2833;p45">
              <a:extLst>
                <a:ext uri="{FF2B5EF4-FFF2-40B4-BE49-F238E27FC236}">
                  <a16:creationId xmlns:a16="http://schemas.microsoft.com/office/drawing/2014/main" xmlns="" id="{26889BB2-B2FF-26FB-3BC2-1EA6DE682A49}"/>
                </a:ext>
              </a:extLst>
            </p:cNvPr>
            <p:cNvSpPr txBox="1"/>
            <p:nvPr/>
          </p:nvSpPr>
          <p:spPr>
            <a:xfrm>
              <a:off x="716341" y="1621075"/>
              <a:ext cx="4351222" cy="307715"/>
            </a:xfrm>
            <a:prstGeom prst="rect">
              <a:avLst/>
            </a:prstGeom>
            <a:noFill/>
            <a:ln>
              <a:noFill/>
            </a:ln>
          </p:spPr>
          <p:txBody>
            <a:bodyPr spcFirstLastPara="1" wrap="square" lIns="121900" tIns="121900" rIns="121900" bIns="121900" anchor="ctr" anchorCtr="0">
              <a:noAutofit/>
            </a:bodyPr>
            <a:lstStyle/>
            <a:p>
              <a:pPr algn="just">
                <a:tabLst>
                  <a:tab pos="2038300" algn="l"/>
                </a:tabLst>
              </a:pPr>
              <a:endParaRPr lang="en-US" sz="2400" b="1" dirty="0">
                <a:solidFill>
                  <a:srgbClr val="F9564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8" name="Прямоугольник 7"/>
          <p:cNvSpPr/>
          <p:nvPr/>
        </p:nvSpPr>
        <p:spPr>
          <a:xfrm>
            <a:off x="3150685" y="1486758"/>
            <a:ext cx="4921033" cy="4708981"/>
          </a:xfrm>
          <a:prstGeom prst="rect">
            <a:avLst/>
          </a:prstGeom>
        </p:spPr>
        <p:txBody>
          <a:bodyPr wrap="square">
            <a:spAutoFit/>
          </a:bodyPr>
          <a:lstStyle/>
          <a:p>
            <a:pPr algn="just"/>
            <a:r>
              <a:rPr lang="ru-RU" sz="2000" b="1" dirty="0" err="1" smtClean="0">
                <a:solidFill>
                  <a:srgbClr val="005A51"/>
                </a:solidFill>
                <a:latin typeface="Times New Roman" panose="02020603050405020304" pitchFamily="18" charset="0"/>
                <a:cs typeface="Times New Roman" panose="02020603050405020304" pitchFamily="18" charset="0"/>
              </a:rPr>
              <a:t>Пәнді</a:t>
            </a:r>
            <a:r>
              <a:rPr lang="ru-RU" sz="2000" b="1" dirty="0" smtClean="0">
                <a:solidFill>
                  <a:srgbClr val="005A51"/>
                </a:solidFill>
                <a:latin typeface="Times New Roman" panose="02020603050405020304" pitchFamily="18" charset="0"/>
                <a:cs typeface="Times New Roman" panose="02020603050405020304" pitchFamily="18" charset="0"/>
              </a:rPr>
              <a:t> </a:t>
            </a:r>
            <a:r>
              <a:rPr lang="ru-RU" sz="2000" b="1" dirty="0" err="1">
                <a:solidFill>
                  <a:srgbClr val="005A51"/>
                </a:solidFill>
                <a:latin typeface="Times New Roman" panose="02020603050405020304" pitchFamily="18" charset="0"/>
                <a:cs typeface="Times New Roman" panose="02020603050405020304" pitchFamily="18" charset="0"/>
              </a:rPr>
              <a:t>оқытудың</a:t>
            </a:r>
            <a:r>
              <a:rPr lang="ru-RU" sz="2000" b="1" dirty="0">
                <a:solidFill>
                  <a:srgbClr val="005A51"/>
                </a:solidFill>
                <a:latin typeface="Times New Roman" panose="02020603050405020304" pitchFamily="18" charset="0"/>
                <a:cs typeface="Times New Roman" panose="02020603050405020304" pitchFamily="18" charset="0"/>
              </a:rPr>
              <a:t> </a:t>
            </a:r>
            <a:r>
              <a:rPr lang="ru-RU" sz="2000" b="1" dirty="0" err="1">
                <a:solidFill>
                  <a:srgbClr val="005A51"/>
                </a:solidFill>
                <a:latin typeface="Times New Roman" panose="02020603050405020304" pitchFamily="18" charset="0"/>
                <a:cs typeface="Times New Roman" panose="02020603050405020304" pitchFamily="18" charset="0"/>
              </a:rPr>
              <a:t>мақсаты</a:t>
            </a:r>
            <a:r>
              <a:rPr lang="ru-RU" sz="2000" b="1"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студенттерді</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кәсіби</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қызметтің</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ғылыми-практикалық</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жұмыстың</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әртүрлі</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салаларында</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өз</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бетінше</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білім</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алуда</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және</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басқа</a:t>
            </a:r>
            <a:r>
              <a:rPr lang="ru-RU" sz="2000" dirty="0">
                <a:solidFill>
                  <a:srgbClr val="005A51"/>
                </a:solidFill>
                <a:latin typeface="Times New Roman" panose="02020603050405020304" pitchFamily="18" charset="0"/>
                <a:cs typeface="Times New Roman" panose="02020603050405020304" pitchFamily="18" charset="0"/>
              </a:rPr>
              <a:t> да </a:t>
            </a:r>
            <a:r>
              <a:rPr lang="ru-RU" sz="2000" dirty="0" err="1">
                <a:solidFill>
                  <a:srgbClr val="005A51"/>
                </a:solidFill>
                <a:latin typeface="Times New Roman" panose="02020603050405020304" pitchFamily="18" charset="0"/>
                <a:cs typeface="Times New Roman" panose="02020603050405020304" pitchFamily="18" charset="0"/>
              </a:rPr>
              <a:t>мақсаттарда</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заманауи</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ақпараттық</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технологияларды</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пайдалануға</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мүмкіндік</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беретін</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ақпараттық-коммуникациялық</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құзыреттіліктермен</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smtClean="0">
                <a:solidFill>
                  <a:srgbClr val="005A51"/>
                </a:solidFill>
                <a:latin typeface="Times New Roman" panose="02020603050405020304" pitchFamily="18" charset="0"/>
                <a:cs typeface="Times New Roman" panose="02020603050405020304" pitchFamily="18" charset="0"/>
              </a:rPr>
              <a:t>қамтамассыз</a:t>
            </a:r>
            <a:r>
              <a:rPr lang="ru-RU" sz="2000" dirty="0" smtClean="0">
                <a:solidFill>
                  <a:srgbClr val="005A51"/>
                </a:solidFill>
                <a:latin typeface="Times New Roman" panose="02020603050405020304" pitchFamily="18" charset="0"/>
                <a:cs typeface="Times New Roman" panose="02020603050405020304" pitchFamily="18" charset="0"/>
              </a:rPr>
              <a:t> </a:t>
            </a:r>
            <a:r>
              <a:rPr lang="ru-RU" sz="2000" dirty="0" err="1" smtClean="0">
                <a:solidFill>
                  <a:srgbClr val="005A51"/>
                </a:solidFill>
                <a:latin typeface="Times New Roman" panose="02020603050405020304" pitchFamily="18" charset="0"/>
                <a:cs typeface="Times New Roman" panose="02020603050405020304" pitchFamily="18" charset="0"/>
              </a:rPr>
              <a:t>ету</a:t>
            </a:r>
            <a:r>
              <a:rPr lang="ru-RU" sz="2000" dirty="0" smtClean="0">
                <a:solidFill>
                  <a:srgbClr val="005A51"/>
                </a:solidFill>
                <a:latin typeface="Times New Roman" panose="02020603050405020304" pitchFamily="18" charset="0"/>
                <a:cs typeface="Times New Roman" panose="02020603050405020304" pitchFamily="18" charset="0"/>
              </a:rPr>
              <a:t> </a:t>
            </a:r>
            <a:r>
              <a:rPr lang="ru-RU" sz="2000" dirty="0" err="1" smtClean="0">
                <a:solidFill>
                  <a:srgbClr val="005A51"/>
                </a:solidFill>
                <a:latin typeface="Times New Roman" panose="02020603050405020304" pitchFamily="18" charset="0"/>
                <a:cs typeface="Times New Roman" panose="02020603050405020304" pitchFamily="18" charset="0"/>
              </a:rPr>
              <a:t>болып</a:t>
            </a:r>
            <a:r>
              <a:rPr lang="ru-RU" sz="2000" dirty="0" smtClean="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табылады</a:t>
            </a:r>
            <a:r>
              <a:rPr lang="ru-RU" sz="2000" dirty="0">
                <a:solidFill>
                  <a:srgbClr val="005A51"/>
                </a:solidFill>
                <a:latin typeface="Times New Roman" panose="02020603050405020304" pitchFamily="18" charset="0"/>
                <a:cs typeface="Times New Roman" panose="02020603050405020304" pitchFamily="18" charset="0"/>
              </a:rPr>
              <a:t>. </a:t>
            </a:r>
            <a:endParaRPr lang="ru-RU" sz="2000" dirty="0" smtClean="0">
              <a:solidFill>
                <a:srgbClr val="005A51"/>
              </a:solidFill>
              <a:latin typeface="Times New Roman" panose="02020603050405020304" pitchFamily="18" charset="0"/>
              <a:cs typeface="Times New Roman" panose="02020603050405020304" pitchFamily="18" charset="0"/>
            </a:endParaRPr>
          </a:p>
          <a:p>
            <a:pPr algn="just"/>
            <a:endParaRPr lang="ru-RU" sz="2000" i="1" dirty="0">
              <a:solidFill>
                <a:srgbClr val="005A51"/>
              </a:solidFill>
              <a:latin typeface="Times New Roman" panose="02020603050405020304" pitchFamily="18" charset="0"/>
              <a:cs typeface="Times New Roman" panose="02020603050405020304" pitchFamily="18" charset="0"/>
            </a:endParaRPr>
          </a:p>
          <a:p>
            <a:pPr algn="just"/>
            <a:r>
              <a:rPr lang="ru-RU" sz="2000" i="1" dirty="0" err="1" smtClean="0">
                <a:solidFill>
                  <a:srgbClr val="005A51"/>
                </a:solidFill>
                <a:latin typeface="Times New Roman" panose="02020603050405020304" pitchFamily="18" charset="0"/>
                <a:cs typeface="Times New Roman" panose="02020603050405020304" pitchFamily="18" charset="0"/>
              </a:rPr>
              <a:t>Практикалық</a:t>
            </a:r>
            <a:r>
              <a:rPr lang="ru-RU" sz="2000" i="1" dirty="0" smtClean="0">
                <a:solidFill>
                  <a:srgbClr val="005A51"/>
                </a:solidFill>
                <a:latin typeface="Times New Roman" panose="02020603050405020304" pitchFamily="18" charset="0"/>
                <a:cs typeface="Times New Roman" panose="02020603050405020304" pitchFamily="18" charset="0"/>
              </a:rPr>
              <a:t> </a:t>
            </a:r>
            <a:r>
              <a:rPr lang="ru-RU" sz="2000" i="1" dirty="0" err="1">
                <a:solidFill>
                  <a:srgbClr val="005A51"/>
                </a:solidFill>
                <a:latin typeface="Times New Roman" panose="02020603050405020304" pitchFamily="18" charset="0"/>
                <a:cs typeface="Times New Roman" panose="02020603050405020304" pitchFamily="18" charset="0"/>
              </a:rPr>
              <a:t>мақсатпен</a:t>
            </a:r>
            <a:r>
              <a:rPr lang="ru-RU" sz="2000" i="1"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қатар</a:t>
            </a:r>
            <a:r>
              <a:rPr lang="ru-RU" sz="2000" dirty="0">
                <a:solidFill>
                  <a:srgbClr val="005A51"/>
                </a:solidFill>
                <a:latin typeface="Times New Roman" panose="02020603050405020304" pitchFamily="18" charset="0"/>
                <a:cs typeface="Times New Roman" panose="02020603050405020304" pitchFamily="18" charset="0"/>
              </a:rPr>
              <a:t>, курс </a:t>
            </a:r>
            <a:r>
              <a:rPr lang="ru-RU" sz="2000" dirty="0" err="1">
                <a:solidFill>
                  <a:srgbClr val="005A51"/>
                </a:solidFill>
                <a:latin typeface="Times New Roman" panose="02020603050405020304" pitchFamily="18" charset="0"/>
                <a:cs typeface="Times New Roman" panose="02020603050405020304" pitchFamily="18" charset="0"/>
              </a:rPr>
              <a:t>студенттердің</a:t>
            </a:r>
            <a:r>
              <a:rPr lang="ru-RU" sz="2000" dirty="0">
                <a:solidFill>
                  <a:srgbClr val="005A51"/>
                </a:solidFill>
                <a:latin typeface="Times New Roman" panose="02020603050405020304" pitchFamily="18" charset="0"/>
                <a:cs typeface="Times New Roman" panose="02020603050405020304" pitchFamily="18" charset="0"/>
              </a:rPr>
              <a:t> ой-</a:t>
            </a:r>
            <a:r>
              <a:rPr lang="ru-RU" sz="2000" dirty="0" err="1">
                <a:solidFill>
                  <a:srgbClr val="005A51"/>
                </a:solidFill>
                <a:latin typeface="Times New Roman" panose="02020603050405020304" pitchFamily="18" charset="0"/>
                <a:cs typeface="Times New Roman" panose="02020603050405020304" pitchFamily="18" charset="0"/>
              </a:rPr>
              <a:t>өрісін</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кеңейтуге</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жалпы</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мәдениетін</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білімділігін</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жауапкершілігін</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арттыруға</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көмектесетін</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тәрбиелік</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мақсаттарды</a:t>
            </a:r>
            <a:r>
              <a:rPr lang="ru-RU" sz="2000" dirty="0">
                <a:solidFill>
                  <a:srgbClr val="005A51"/>
                </a:solidFill>
                <a:latin typeface="Times New Roman" panose="02020603050405020304" pitchFamily="18" charset="0"/>
                <a:cs typeface="Times New Roman" panose="02020603050405020304" pitchFamily="18" charset="0"/>
              </a:rPr>
              <a:t> да </a:t>
            </a:r>
            <a:r>
              <a:rPr lang="ru-RU" sz="2000" dirty="0" err="1">
                <a:solidFill>
                  <a:srgbClr val="005A51"/>
                </a:solidFill>
                <a:latin typeface="Times New Roman" panose="02020603050405020304" pitchFamily="18" charset="0"/>
                <a:cs typeface="Times New Roman" panose="02020603050405020304" pitchFamily="18" charset="0"/>
              </a:rPr>
              <a:t>жүзеге</a:t>
            </a:r>
            <a:r>
              <a:rPr lang="ru-RU" sz="2000" dirty="0">
                <a:solidFill>
                  <a:srgbClr val="005A51"/>
                </a:solidFill>
                <a:latin typeface="Times New Roman" panose="02020603050405020304" pitchFamily="18" charset="0"/>
                <a:cs typeface="Times New Roman" panose="02020603050405020304" pitchFamily="18" charset="0"/>
              </a:rPr>
              <a:t> </a:t>
            </a:r>
            <a:r>
              <a:rPr lang="ru-RU" sz="2000" dirty="0" err="1">
                <a:solidFill>
                  <a:srgbClr val="005A51"/>
                </a:solidFill>
                <a:latin typeface="Times New Roman" panose="02020603050405020304" pitchFamily="18" charset="0"/>
                <a:cs typeface="Times New Roman" panose="02020603050405020304" pitchFamily="18" charset="0"/>
              </a:rPr>
              <a:t>асырады</a:t>
            </a:r>
            <a:r>
              <a:rPr lang="ru-RU" sz="2000" dirty="0">
                <a:solidFill>
                  <a:srgbClr val="005A51"/>
                </a:solidFill>
                <a:latin typeface="Times New Roman" panose="02020603050405020304" pitchFamily="18" charset="0"/>
                <a:cs typeface="Times New Roman" panose="02020603050405020304" pitchFamily="18" charset="0"/>
              </a:rPr>
              <a:t>.</a:t>
            </a:r>
          </a:p>
        </p:txBody>
      </p:sp>
      <p:sp>
        <p:nvSpPr>
          <p:cNvPr id="9" name="Прямоугольник 8"/>
          <p:cNvSpPr/>
          <p:nvPr/>
        </p:nvSpPr>
        <p:spPr>
          <a:xfrm>
            <a:off x="411266" y="1436705"/>
            <a:ext cx="2426315" cy="4524315"/>
          </a:xfrm>
          <a:prstGeom prst="rect">
            <a:avLst/>
          </a:prstGeom>
        </p:spPr>
        <p:txBody>
          <a:bodyPr wrap="square">
            <a:spAutoFit/>
          </a:bodyPr>
          <a:lstStyle/>
          <a:p>
            <a:pPr algn="just"/>
            <a:r>
              <a:rPr lang="ru-RU" sz="1600" dirty="0" err="1" smtClean="0">
                <a:solidFill>
                  <a:srgbClr val="005A51"/>
                </a:solidFill>
                <a:latin typeface="Times New Roman" panose="02020603050405020304" pitchFamily="18" charset="0"/>
                <a:cs typeface="Times New Roman" panose="02020603050405020304" pitchFamily="18" charset="0"/>
              </a:rPr>
              <a:t>Пәннің</a:t>
            </a:r>
            <a:r>
              <a:rPr lang="ru-RU" sz="1600" dirty="0" smtClean="0">
                <a:solidFill>
                  <a:srgbClr val="005A51"/>
                </a:solidFill>
                <a:latin typeface="Times New Roman" panose="02020603050405020304" pitchFamily="18" charset="0"/>
                <a:cs typeface="Times New Roman" panose="02020603050405020304" pitchFamily="18" charset="0"/>
              </a:rPr>
              <a:t> </a:t>
            </a:r>
            <a:r>
              <a:rPr lang="ru-RU" sz="1600" b="1" dirty="0" err="1" smtClean="0">
                <a:solidFill>
                  <a:srgbClr val="005A51"/>
                </a:solidFill>
                <a:latin typeface="Times New Roman" panose="02020603050405020304" pitchFamily="18" charset="0"/>
                <a:cs typeface="Times New Roman" panose="02020603050405020304" pitchFamily="18" charset="0"/>
              </a:rPr>
              <a:t>мақсаты</a:t>
            </a:r>
            <a:r>
              <a:rPr lang="ru-RU" sz="1600" dirty="0" smtClean="0">
                <a:solidFill>
                  <a:srgbClr val="005A51"/>
                </a:solidFill>
                <a:latin typeface="Times New Roman" panose="02020603050405020304" pitchFamily="18" charset="0"/>
                <a:cs typeface="Times New Roman" panose="02020603050405020304" pitchFamily="18" charset="0"/>
              </a:rPr>
              <a:t> - </a:t>
            </a:r>
            <a:r>
              <a:rPr lang="ru-RU" sz="1600" dirty="0" err="1" smtClean="0">
                <a:solidFill>
                  <a:srgbClr val="005A51"/>
                </a:solidFill>
                <a:latin typeface="Times New Roman" panose="02020603050405020304" pitchFamily="18" charset="0"/>
                <a:cs typeface="Times New Roman" panose="02020603050405020304" pitchFamily="18" charset="0"/>
              </a:rPr>
              <a:t>кәсіби</a:t>
            </a:r>
            <a:r>
              <a:rPr lang="ru-RU" sz="1600" dirty="0" smtClean="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салада</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және</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күнделікті</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өмірде</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заманауи</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ақпараттық-коммуникациялық</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технологияларды</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қолдану</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дағдыларына</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ие</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жоғары</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білікті</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мамандарды</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дайындау</a:t>
            </a:r>
            <a:r>
              <a:rPr lang="ru-RU" sz="1600" dirty="0">
                <a:solidFill>
                  <a:srgbClr val="005A51"/>
                </a:solidFill>
                <a:latin typeface="Times New Roman" panose="02020603050405020304" pitchFamily="18" charset="0"/>
                <a:cs typeface="Times New Roman" panose="02020603050405020304" pitchFamily="18" charset="0"/>
              </a:rPr>
              <a:t>. </a:t>
            </a:r>
            <a:endParaRPr lang="ru-RU" sz="1600" dirty="0" smtClean="0">
              <a:solidFill>
                <a:srgbClr val="005A51"/>
              </a:solidFill>
              <a:latin typeface="Times New Roman" panose="02020603050405020304" pitchFamily="18" charset="0"/>
              <a:cs typeface="Times New Roman" panose="02020603050405020304" pitchFamily="18" charset="0"/>
            </a:endParaRPr>
          </a:p>
          <a:p>
            <a:pPr algn="just"/>
            <a:endParaRPr lang="ru-RU" sz="1600" dirty="0">
              <a:solidFill>
                <a:srgbClr val="005A51"/>
              </a:solidFill>
              <a:latin typeface="Times New Roman" panose="02020603050405020304" pitchFamily="18" charset="0"/>
              <a:cs typeface="Times New Roman" panose="02020603050405020304" pitchFamily="18" charset="0"/>
            </a:endParaRPr>
          </a:p>
          <a:p>
            <a:pPr algn="just"/>
            <a:r>
              <a:rPr lang="ru-RU" sz="1600" dirty="0" err="1" smtClean="0">
                <a:solidFill>
                  <a:srgbClr val="005A51"/>
                </a:solidFill>
                <a:latin typeface="Times New Roman" panose="02020603050405020304" pitchFamily="18" charset="0"/>
                <a:cs typeface="Times New Roman" panose="02020603050405020304" pitchFamily="18" charset="0"/>
              </a:rPr>
              <a:t>Пән</a:t>
            </a:r>
            <a:r>
              <a:rPr lang="ru-RU" sz="1600" dirty="0" smtClean="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әлеуметтік-экономикалық</a:t>
            </a:r>
            <a:r>
              <a:rPr lang="ru-RU" sz="1600" dirty="0">
                <a:solidFill>
                  <a:srgbClr val="005A51"/>
                </a:solidFill>
                <a:latin typeface="Times New Roman" panose="02020603050405020304" pitchFamily="18" charset="0"/>
                <a:cs typeface="Times New Roman" panose="02020603050405020304" pitchFamily="18" charset="0"/>
              </a:rPr>
              <a:t> даму </a:t>
            </a:r>
            <a:r>
              <a:rPr lang="ru-RU" sz="1600" dirty="0" err="1">
                <a:solidFill>
                  <a:srgbClr val="005A51"/>
                </a:solidFill>
                <a:latin typeface="Times New Roman" panose="02020603050405020304" pitchFamily="18" charset="0"/>
                <a:cs typeface="Times New Roman" panose="02020603050405020304" pitchFamily="18" charset="0"/>
              </a:rPr>
              <a:t>үшін</a:t>
            </a:r>
            <a:r>
              <a:rPr lang="ru-RU" sz="1600" dirty="0">
                <a:solidFill>
                  <a:srgbClr val="005A51"/>
                </a:solidFill>
                <a:latin typeface="Times New Roman" panose="02020603050405020304" pitchFamily="18" charset="0"/>
                <a:cs typeface="Times New Roman" panose="02020603050405020304" pitchFamily="18" charset="0"/>
              </a:rPr>
              <a:t> АКТ-</a:t>
            </a:r>
            <a:r>
              <a:rPr lang="ru-RU" sz="1600" dirty="0" err="1">
                <a:solidFill>
                  <a:srgbClr val="005A51"/>
                </a:solidFill>
                <a:latin typeface="Times New Roman" panose="02020603050405020304" pitchFamily="18" charset="0"/>
                <a:cs typeface="Times New Roman" panose="02020603050405020304" pitchFamily="18" charset="0"/>
              </a:rPr>
              <a:t>ны</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қалай</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пайдалануға</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болатынын</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жақсырақ</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түсінуге</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ықпал</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ету</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үшін</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қандай</a:t>
            </a:r>
            <a:r>
              <a:rPr lang="ru-RU" sz="1600" dirty="0">
                <a:solidFill>
                  <a:srgbClr val="005A51"/>
                </a:solidFill>
                <a:latin typeface="Times New Roman" panose="02020603050405020304" pitchFamily="18" charset="0"/>
                <a:cs typeface="Times New Roman" panose="02020603050405020304" pitchFamily="18" charset="0"/>
              </a:rPr>
              <a:t> да </a:t>
            </a:r>
            <a:r>
              <a:rPr lang="ru-RU" sz="1600" dirty="0" err="1">
                <a:solidFill>
                  <a:srgbClr val="005A51"/>
                </a:solidFill>
                <a:latin typeface="Times New Roman" panose="02020603050405020304" pitchFamily="18" charset="0"/>
                <a:cs typeface="Times New Roman" panose="02020603050405020304" pitchFamily="18" charset="0"/>
              </a:rPr>
              <a:t>бір</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аспектіге</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егжей-тегжейлі</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назар</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аудармайды</a:t>
            </a:r>
            <a:r>
              <a:rPr lang="ru-RU" sz="1600" dirty="0">
                <a:solidFill>
                  <a:srgbClr val="005A51"/>
                </a:solidFill>
              </a:rPr>
              <a:t>. </a:t>
            </a:r>
          </a:p>
        </p:txBody>
      </p:sp>
      <p:sp>
        <p:nvSpPr>
          <p:cNvPr id="10" name="Прямоугольник 9"/>
          <p:cNvSpPr/>
          <p:nvPr/>
        </p:nvSpPr>
        <p:spPr>
          <a:xfrm>
            <a:off x="8332552" y="1486758"/>
            <a:ext cx="2577075" cy="3785652"/>
          </a:xfrm>
          <a:prstGeom prst="rect">
            <a:avLst/>
          </a:prstGeom>
        </p:spPr>
        <p:txBody>
          <a:bodyPr wrap="square">
            <a:spAutoFit/>
          </a:bodyPr>
          <a:lstStyle/>
          <a:p>
            <a:pPr algn="just"/>
            <a:r>
              <a:rPr lang="ru-RU" sz="1600" dirty="0" err="1" smtClean="0">
                <a:solidFill>
                  <a:srgbClr val="005A51"/>
                </a:solidFill>
                <a:latin typeface="Times New Roman" panose="02020603050405020304" pitchFamily="18" charset="0"/>
                <a:cs typeface="Times New Roman" panose="02020603050405020304" pitchFamily="18" charset="0"/>
              </a:rPr>
              <a:t>Сонымен</a:t>
            </a:r>
            <a:r>
              <a:rPr lang="ru-RU" sz="1600" dirty="0" smtClean="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қатар</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бұл</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пәннің</a:t>
            </a:r>
            <a:r>
              <a:rPr lang="ru-RU" sz="1600" dirty="0">
                <a:solidFill>
                  <a:srgbClr val="005A51"/>
                </a:solidFill>
                <a:latin typeface="Times New Roman" panose="02020603050405020304" pitchFamily="18" charset="0"/>
                <a:cs typeface="Times New Roman" panose="02020603050405020304" pitchFamily="18" charset="0"/>
              </a:rPr>
              <a:t> </a:t>
            </a:r>
            <a:r>
              <a:rPr lang="ru-RU" sz="1600" b="1" dirty="0" err="1">
                <a:solidFill>
                  <a:srgbClr val="005A51"/>
                </a:solidFill>
                <a:latin typeface="Times New Roman" panose="02020603050405020304" pitchFamily="18" charset="0"/>
                <a:cs typeface="Times New Roman" panose="02020603050405020304" pitchFamily="18" charset="0"/>
              </a:rPr>
              <a:t>міндеттерінің</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бірі</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техникалық</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ғылымдардан</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бастап</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әлеуметтік</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ғылымдарға</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дейінгі</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әртүрлі</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мамандықтардағы</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студенттерді</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алға</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қойған</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мақсаттарға</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жету</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және</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еліміздің</a:t>
            </a:r>
            <a:r>
              <a:rPr lang="ru-RU" sz="1600" dirty="0">
                <a:solidFill>
                  <a:srgbClr val="005A51"/>
                </a:solidFill>
                <a:latin typeface="Times New Roman" panose="02020603050405020304" pitchFamily="18" charset="0"/>
                <a:cs typeface="Times New Roman" panose="02020603050405020304" pitchFamily="18" charset="0"/>
              </a:rPr>
              <a:t> даму </a:t>
            </a:r>
            <a:r>
              <a:rPr lang="ru-RU" sz="1600" dirty="0" err="1">
                <a:solidFill>
                  <a:srgbClr val="005A51"/>
                </a:solidFill>
                <a:latin typeface="Times New Roman" panose="02020603050405020304" pitchFamily="18" charset="0"/>
                <a:cs typeface="Times New Roman" panose="02020603050405020304" pitchFamily="18" charset="0"/>
              </a:rPr>
              <a:t>қажеттіліктерін</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қанағаттандыру</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үшін</a:t>
            </a:r>
            <a:r>
              <a:rPr lang="ru-RU" sz="1600" dirty="0">
                <a:solidFill>
                  <a:srgbClr val="005A51"/>
                </a:solidFill>
                <a:latin typeface="Times New Roman" panose="02020603050405020304" pitchFamily="18" charset="0"/>
                <a:cs typeface="Times New Roman" panose="02020603050405020304" pitchFamily="18" charset="0"/>
              </a:rPr>
              <a:t> АКТ-</a:t>
            </a:r>
            <a:r>
              <a:rPr lang="ru-RU" sz="1600" dirty="0" err="1">
                <a:solidFill>
                  <a:srgbClr val="005A51"/>
                </a:solidFill>
                <a:latin typeface="Times New Roman" panose="02020603050405020304" pitchFamily="18" charset="0"/>
                <a:cs typeface="Times New Roman" panose="02020603050405020304" pitchFamily="18" charset="0"/>
              </a:rPr>
              <a:t>ны</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пайдалану</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қажеттілігі</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туралы</a:t>
            </a:r>
            <a:r>
              <a:rPr lang="ru-RU" sz="1600" dirty="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түсінікпен</a:t>
            </a:r>
            <a:r>
              <a:rPr lang="ru-RU" sz="1600" dirty="0">
                <a:solidFill>
                  <a:srgbClr val="005A51"/>
                </a:solidFill>
                <a:latin typeface="Times New Roman" panose="02020603050405020304" pitchFamily="18" charset="0"/>
                <a:cs typeface="Times New Roman" panose="02020603050405020304" pitchFamily="18" charset="0"/>
              </a:rPr>
              <a:t> </a:t>
            </a:r>
            <a:r>
              <a:rPr lang="kk-KZ" sz="1600" dirty="0" smtClean="0">
                <a:solidFill>
                  <a:srgbClr val="005A51"/>
                </a:solidFill>
                <a:latin typeface="Times New Roman" panose="02020603050405020304" pitchFamily="18" charset="0"/>
                <a:cs typeface="Times New Roman" panose="02020603050405020304" pitchFamily="18" charset="0"/>
              </a:rPr>
              <a:t>қалыптастыру </a:t>
            </a:r>
            <a:r>
              <a:rPr lang="ru-RU" sz="1600" dirty="0" err="1" smtClean="0">
                <a:solidFill>
                  <a:srgbClr val="005A51"/>
                </a:solidFill>
                <a:latin typeface="Times New Roman" panose="02020603050405020304" pitchFamily="18" charset="0"/>
                <a:cs typeface="Times New Roman" panose="02020603050405020304" pitchFamily="18" charset="0"/>
              </a:rPr>
              <a:t>болып</a:t>
            </a:r>
            <a:r>
              <a:rPr lang="ru-RU" sz="1600" dirty="0" smtClean="0">
                <a:solidFill>
                  <a:srgbClr val="005A51"/>
                </a:solidFill>
                <a:latin typeface="Times New Roman" panose="02020603050405020304" pitchFamily="18" charset="0"/>
                <a:cs typeface="Times New Roman" panose="02020603050405020304" pitchFamily="18" charset="0"/>
              </a:rPr>
              <a:t> </a:t>
            </a:r>
            <a:r>
              <a:rPr lang="ru-RU" sz="1600" dirty="0" err="1">
                <a:solidFill>
                  <a:srgbClr val="005A51"/>
                </a:solidFill>
                <a:latin typeface="Times New Roman" panose="02020603050405020304" pitchFamily="18" charset="0"/>
                <a:cs typeface="Times New Roman" panose="02020603050405020304" pitchFamily="18" charset="0"/>
              </a:rPr>
              <a:t>табылады</a:t>
            </a:r>
            <a:r>
              <a:rPr lang="ru-RU" sz="1600" dirty="0">
                <a:solidFill>
                  <a:srgbClr val="005A5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7200712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graphicFrame>
        <p:nvGraphicFramePr>
          <p:cNvPr id="6" name="Схема 5">
            <a:extLst>
              <a:ext uri="{FF2B5EF4-FFF2-40B4-BE49-F238E27FC236}">
                <a16:creationId xmlns="" xmlns:a16="http://schemas.microsoft.com/office/drawing/2014/main" id="{6371CA27-B139-C641-3858-37ADCDE4691C}"/>
              </a:ext>
            </a:extLst>
          </p:cNvPr>
          <p:cNvGraphicFramePr/>
          <p:nvPr>
            <p:extLst>
              <p:ext uri="{D42A27DB-BD31-4B8C-83A1-F6EECF244321}">
                <p14:modId xmlns:p14="http://schemas.microsoft.com/office/powerpoint/2010/main" val="352378696"/>
              </p:ext>
            </p:extLst>
          </p:nvPr>
        </p:nvGraphicFramePr>
        <p:xfrm>
          <a:off x="0" y="423255"/>
          <a:ext cx="11027228" cy="6039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11598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3" name="Рисунок 2">
            <a:extLst>
              <a:ext uri="{FF2B5EF4-FFF2-40B4-BE49-F238E27FC236}">
                <a16:creationId xmlns="" xmlns:a16="http://schemas.microsoft.com/office/drawing/2014/main" id="{8EE261F1-3A7C-D957-0615-F5FC59F624E4}"/>
              </a:ext>
            </a:extLst>
          </p:cNvPr>
          <p:cNvPicPr>
            <a:picLocks noChangeAspect="1"/>
          </p:cNvPicPr>
          <p:nvPr/>
        </p:nvPicPr>
        <p:blipFill>
          <a:blip r:embed="rId3"/>
          <a:stretch>
            <a:fillRect/>
          </a:stretch>
        </p:blipFill>
        <p:spPr>
          <a:xfrm>
            <a:off x="1122984" y="579254"/>
            <a:ext cx="9187544" cy="5148748"/>
          </a:xfrm>
          <a:prstGeom prst="rect">
            <a:avLst/>
          </a:prstGeom>
        </p:spPr>
      </p:pic>
    </p:spTree>
    <p:extLst>
      <p:ext uri="{BB962C8B-B14F-4D97-AF65-F5344CB8AC3E}">
        <p14:creationId xmlns:p14="http://schemas.microsoft.com/office/powerpoint/2010/main" val="101558174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БҰҰ тұрақты даму мақсаттарына шолу">
            <a:hlinkClick r:id="" action="ppaction://media"/>
            <a:extLst>
              <a:ext uri="{FF2B5EF4-FFF2-40B4-BE49-F238E27FC236}">
                <a16:creationId xmlns="" xmlns:a16="http://schemas.microsoft.com/office/drawing/2014/main" id="{31E0B373-DD10-D127-3B6A-D7275901C4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14596" y="464197"/>
            <a:ext cx="10217821" cy="5792611"/>
          </a:xfrm>
        </p:spPr>
      </p:pic>
    </p:spTree>
    <p:extLst>
      <p:ext uri="{BB962C8B-B14F-4D97-AF65-F5344CB8AC3E}">
        <p14:creationId xmlns:p14="http://schemas.microsoft.com/office/powerpoint/2010/main" val="1117975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5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4"/>
          <p:cNvSpPr txBox="1">
            <a:spLocks noGrp="1"/>
          </p:cNvSpPr>
          <p:nvPr>
            <p:ph type="title"/>
          </p:nvPr>
        </p:nvSpPr>
        <p:spPr>
          <a:xfrm>
            <a:off x="501595" y="43488"/>
            <a:ext cx="10298000" cy="641600"/>
          </a:xfrm>
          <a:prstGeom prst="rect">
            <a:avLst/>
          </a:prstGeom>
        </p:spPr>
        <p:txBody>
          <a:bodyPr spcFirstLastPara="1" vert="horz" wrap="square" lIns="121900" tIns="121900" rIns="121900" bIns="121900" rtlCol="0" anchor="ctr" anchorCtr="0">
            <a:noAutofit/>
          </a:bodyPr>
          <a:lstStyle/>
          <a:p>
            <a:pPr algn="ctr">
              <a:spcBef>
                <a:spcPts val="0"/>
              </a:spcBef>
            </a:pPr>
            <a:r>
              <a:rPr lang="ru-RU" sz="3600" b="1" dirty="0">
                <a:solidFill>
                  <a:srgbClr val="005A51"/>
                </a:solidFill>
              </a:rPr>
              <a:t>1. </a:t>
            </a:r>
            <a:r>
              <a:rPr lang="ru-RU" sz="3600" b="1" dirty="0">
                <a:solidFill>
                  <a:srgbClr val="005A51"/>
                </a:solidFill>
                <a:latin typeface="Times New Roman" panose="02020603050405020304" pitchFamily="18" charset="0"/>
                <a:cs typeface="Times New Roman" panose="02020603050405020304" pitchFamily="18" charset="0"/>
              </a:rPr>
              <a:t>АКТ цифрлық индустрия ретінде</a:t>
            </a:r>
            <a:endParaRPr sz="3600" b="1" dirty="0">
              <a:solidFill>
                <a:srgbClr val="005A51"/>
              </a:solidFill>
              <a:latin typeface="Times New Roman" panose="02020603050405020304" pitchFamily="18" charset="0"/>
              <a:cs typeface="Times New Roman" panose="02020603050405020304" pitchFamily="18" charset="0"/>
            </a:endParaRPr>
          </a:p>
        </p:txBody>
      </p:sp>
      <p:grpSp>
        <p:nvGrpSpPr>
          <p:cNvPr id="591" name="Google Shape;591;p24"/>
          <p:cNvGrpSpPr/>
          <p:nvPr/>
        </p:nvGrpSpPr>
        <p:grpSpPr>
          <a:xfrm>
            <a:off x="6232835" y="2618630"/>
            <a:ext cx="2482288" cy="3814140"/>
            <a:chOff x="4515372" y="1517575"/>
            <a:chExt cx="1861716" cy="3047409"/>
          </a:xfrm>
        </p:grpSpPr>
        <p:sp>
          <p:nvSpPr>
            <p:cNvPr id="592" name="Google Shape;592;p24"/>
            <p:cNvSpPr/>
            <p:nvPr/>
          </p:nvSpPr>
          <p:spPr>
            <a:xfrm>
              <a:off x="4755606" y="2349988"/>
              <a:ext cx="1301647" cy="1639035"/>
            </a:xfrm>
            <a:custGeom>
              <a:avLst/>
              <a:gdLst/>
              <a:ahLst/>
              <a:cxnLst/>
              <a:rect l="l" t="t" r="r" b="b"/>
              <a:pathLst>
                <a:path w="45540" h="57344" extrusionOk="0">
                  <a:moveTo>
                    <a:pt x="0" y="0"/>
                  </a:moveTo>
                  <a:lnTo>
                    <a:pt x="0" y="46166"/>
                  </a:lnTo>
                  <a:cubicBezTo>
                    <a:pt x="0" y="52331"/>
                    <a:pt x="5013" y="57344"/>
                    <a:pt x="11178" y="57344"/>
                  </a:cubicBezTo>
                  <a:lnTo>
                    <a:pt x="45539" y="57344"/>
                  </a:lnTo>
                  <a:lnTo>
                    <a:pt x="45539" y="11178"/>
                  </a:lnTo>
                  <a:cubicBezTo>
                    <a:pt x="45539" y="5013"/>
                    <a:pt x="40527" y="0"/>
                    <a:pt x="34361" y="0"/>
                  </a:cubicBezTo>
                  <a:close/>
                </a:path>
              </a:pathLst>
            </a:custGeom>
            <a:solidFill>
              <a:srgbClr val="33AAC0"/>
            </a:solidFill>
            <a:ln>
              <a:noFill/>
            </a:ln>
          </p:spPr>
          <p:txBody>
            <a:bodyPr spcFirstLastPara="1" wrap="square" lIns="121900" tIns="121900" rIns="121900" bIns="121900" anchor="ctr" anchorCtr="0">
              <a:noAutofit/>
            </a:bodyPr>
            <a:lstStyle/>
            <a:p>
              <a:endParaRPr sz="2400"/>
            </a:p>
          </p:txBody>
        </p:sp>
        <p:grpSp>
          <p:nvGrpSpPr>
            <p:cNvPr id="593" name="Google Shape;593;p24"/>
            <p:cNvGrpSpPr/>
            <p:nvPr/>
          </p:nvGrpSpPr>
          <p:grpSpPr>
            <a:xfrm>
              <a:off x="4592618" y="1517575"/>
              <a:ext cx="1784470" cy="3047409"/>
              <a:chOff x="4592618" y="1517575"/>
              <a:chExt cx="1784470" cy="3047409"/>
            </a:xfrm>
          </p:grpSpPr>
          <p:grpSp>
            <p:nvGrpSpPr>
              <p:cNvPr id="594" name="Google Shape;594;p24"/>
              <p:cNvGrpSpPr/>
              <p:nvPr/>
            </p:nvGrpSpPr>
            <p:grpSpPr>
              <a:xfrm>
                <a:off x="4592618" y="1517575"/>
                <a:ext cx="1784470" cy="3047409"/>
                <a:chOff x="4592618" y="1517575"/>
                <a:chExt cx="1784470" cy="3047409"/>
              </a:xfrm>
            </p:grpSpPr>
            <p:sp>
              <p:nvSpPr>
                <p:cNvPr id="596" name="Google Shape;596;p24"/>
                <p:cNvSpPr/>
                <p:nvPr/>
              </p:nvSpPr>
              <p:spPr>
                <a:xfrm>
                  <a:off x="6090203" y="4220124"/>
                  <a:ext cx="280823" cy="271534"/>
                </a:xfrm>
                <a:custGeom>
                  <a:avLst/>
                  <a:gdLst/>
                  <a:ahLst/>
                  <a:cxnLst/>
                  <a:rect l="l" t="t" r="r" b="b"/>
                  <a:pathLst>
                    <a:path w="9825" h="9500" extrusionOk="0">
                      <a:moveTo>
                        <a:pt x="9825" y="0"/>
                      </a:moveTo>
                      <a:lnTo>
                        <a:pt x="0" y="2933"/>
                      </a:lnTo>
                      <a:lnTo>
                        <a:pt x="0" y="9499"/>
                      </a:lnTo>
                      <a:lnTo>
                        <a:pt x="9825" y="6592"/>
                      </a:lnTo>
                      <a:lnTo>
                        <a:pt x="9825" y="0"/>
                      </a:lnTo>
                      <a:close/>
                    </a:path>
                  </a:pathLst>
                </a:custGeom>
                <a:solidFill>
                  <a:srgbClr val="999999"/>
                </a:solidFill>
                <a:ln>
                  <a:noFill/>
                </a:ln>
              </p:spPr>
              <p:txBody>
                <a:bodyPr spcFirstLastPara="1" wrap="square" lIns="121900" tIns="121900" rIns="121900" bIns="121900" anchor="ctr" anchorCtr="0">
                  <a:noAutofit/>
                </a:bodyPr>
                <a:lstStyle/>
                <a:p>
                  <a:endParaRPr sz="2400"/>
                </a:p>
              </p:txBody>
            </p:sp>
            <p:sp>
              <p:nvSpPr>
                <p:cNvPr id="597" name="Google Shape;597;p24"/>
                <p:cNvSpPr/>
                <p:nvPr/>
              </p:nvSpPr>
              <p:spPr>
                <a:xfrm>
                  <a:off x="4668914" y="1517575"/>
                  <a:ext cx="1474285" cy="3047409"/>
                </a:xfrm>
                <a:custGeom>
                  <a:avLst/>
                  <a:gdLst/>
                  <a:ahLst/>
                  <a:cxnLst/>
                  <a:rect l="l" t="t" r="r" b="b"/>
                  <a:pathLst>
                    <a:path w="51580" h="106618" extrusionOk="0">
                      <a:moveTo>
                        <a:pt x="1" y="0"/>
                      </a:moveTo>
                      <a:lnTo>
                        <a:pt x="1" y="86667"/>
                      </a:lnTo>
                      <a:cubicBezTo>
                        <a:pt x="1" y="97745"/>
                        <a:pt x="8973" y="106617"/>
                        <a:pt x="19951" y="106617"/>
                      </a:cubicBezTo>
                      <a:lnTo>
                        <a:pt x="51580" y="106617"/>
                      </a:lnTo>
                      <a:lnTo>
                        <a:pt x="51580" y="19950"/>
                      </a:lnTo>
                      <a:cubicBezTo>
                        <a:pt x="51580" y="8973"/>
                        <a:pt x="42607" y="0"/>
                        <a:pt x="31655" y="0"/>
                      </a:cubicBezTo>
                      <a:close/>
                    </a:path>
                  </a:pathLst>
                </a:custGeom>
                <a:solidFill>
                  <a:srgbClr val="B33F62"/>
                </a:solidFill>
                <a:ln>
                  <a:noFill/>
                </a:ln>
              </p:spPr>
              <p:txBody>
                <a:bodyPr spcFirstLastPara="1" wrap="square" lIns="121900" tIns="121900" rIns="121900" bIns="121900" anchor="ctr" anchorCtr="0">
                  <a:noAutofit/>
                </a:bodyPr>
                <a:lstStyle/>
                <a:p>
                  <a:endParaRPr sz="2400"/>
                </a:p>
              </p:txBody>
            </p:sp>
            <p:sp>
              <p:nvSpPr>
                <p:cNvPr id="598" name="Google Shape;598;p24"/>
                <p:cNvSpPr/>
                <p:nvPr/>
              </p:nvSpPr>
              <p:spPr>
                <a:xfrm>
                  <a:off x="4592618" y="1692164"/>
                  <a:ext cx="1409948" cy="493786"/>
                </a:xfrm>
                <a:custGeom>
                  <a:avLst/>
                  <a:gdLst/>
                  <a:ahLst/>
                  <a:cxnLst/>
                  <a:rect l="l" t="t" r="r" b="b"/>
                  <a:pathLst>
                    <a:path w="42808" h="13159" extrusionOk="0">
                      <a:moveTo>
                        <a:pt x="0" y="1"/>
                      </a:moveTo>
                      <a:lnTo>
                        <a:pt x="0" y="13159"/>
                      </a:lnTo>
                      <a:lnTo>
                        <a:pt x="36241" y="13159"/>
                      </a:lnTo>
                      <a:cubicBezTo>
                        <a:pt x="39875" y="13159"/>
                        <a:pt x="42808" y="10226"/>
                        <a:pt x="42808" y="6592"/>
                      </a:cubicBezTo>
                      <a:cubicBezTo>
                        <a:pt x="42808" y="3033"/>
                        <a:pt x="39875" y="1"/>
                        <a:pt x="36241" y="1"/>
                      </a:cubicBez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599" name="Google Shape;599;p24"/>
                <p:cNvSpPr/>
                <p:nvPr/>
              </p:nvSpPr>
              <p:spPr>
                <a:xfrm rot="-5400000">
                  <a:off x="5773188" y="3804750"/>
                  <a:ext cx="288600" cy="919200"/>
                </a:xfrm>
                <a:prstGeom prst="round2SameRect">
                  <a:avLst>
                    <a:gd name="adj1" fmla="val 50000"/>
                    <a:gd name="adj2" fmla="val 0"/>
                  </a:avLst>
                </a:prstGeom>
                <a:solidFill>
                  <a:schemeClr val="lt2"/>
                </a:solidFill>
                <a:ln>
                  <a:noFill/>
                </a:ln>
              </p:spPr>
              <p:txBody>
                <a:bodyPr spcFirstLastPara="1" wrap="square" lIns="121900" tIns="121900" rIns="121900" bIns="121900" anchor="ctr" anchorCtr="0">
                  <a:noAutofit/>
                </a:bodyPr>
                <a:lstStyle/>
                <a:p>
                  <a:endParaRPr sz="2400"/>
                </a:p>
              </p:txBody>
            </p:sp>
            <p:sp>
              <p:nvSpPr>
                <p:cNvPr id="600" name="Google Shape;600;p24"/>
                <p:cNvSpPr/>
                <p:nvPr/>
              </p:nvSpPr>
              <p:spPr>
                <a:xfrm>
                  <a:off x="5510288" y="4157250"/>
                  <a:ext cx="214200" cy="214200"/>
                </a:xfrm>
                <a:prstGeom prst="ellipse">
                  <a:avLst/>
                </a:prstGeom>
                <a:solidFill>
                  <a:srgbClr val="B33F6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1" name="Google Shape;601;p24"/>
                <p:cNvSpPr/>
                <p:nvPr/>
              </p:nvSpPr>
              <p:spPr>
                <a:xfrm>
                  <a:off x="5557917" y="4224884"/>
                  <a:ext cx="116789" cy="83420"/>
                </a:xfrm>
                <a:custGeom>
                  <a:avLst/>
                  <a:gdLst/>
                  <a:ahLst/>
                  <a:cxnLst/>
                  <a:rect l="l" t="t" r="r" b="b"/>
                  <a:pathLst>
                    <a:path w="6456" h="4612" fill="none" extrusionOk="0">
                      <a:moveTo>
                        <a:pt x="1" y="2767"/>
                      </a:moveTo>
                      <a:lnTo>
                        <a:pt x="1845" y="4611"/>
                      </a:lnTo>
                      <a:lnTo>
                        <a:pt x="6456" y="1"/>
                      </a:lnTo>
                    </a:path>
                  </a:pathLst>
                </a:custGeom>
                <a:solidFill>
                  <a:schemeClr val="lt1"/>
                </a:solidFill>
                <a:ln w="38100"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602" name="Google Shape;602;p24"/>
              <p:cNvSpPr/>
              <p:nvPr/>
            </p:nvSpPr>
            <p:spPr>
              <a:xfrm>
                <a:off x="4755606" y="2349988"/>
                <a:ext cx="1301647" cy="1639035"/>
              </a:xfrm>
              <a:custGeom>
                <a:avLst/>
                <a:gdLst/>
                <a:ahLst/>
                <a:cxnLst/>
                <a:rect l="l" t="t" r="r" b="b"/>
                <a:pathLst>
                  <a:path w="45540" h="57344" extrusionOk="0">
                    <a:moveTo>
                      <a:pt x="0" y="0"/>
                    </a:moveTo>
                    <a:lnTo>
                      <a:pt x="0" y="46166"/>
                    </a:lnTo>
                    <a:cubicBezTo>
                      <a:pt x="0" y="52331"/>
                      <a:pt x="5013" y="57344"/>
                      <a:pt x="11178" y="57344"/>
                    </a:cubicBezTo>
                    <a:lnTo>
                      <a:pt x="45539" y="57344"/>
                    </a:lnTo>
                    <a:lnTo>
                      <a:pt x="45539" y="11178"/>
                    </a:lnTo>
                    <a:cubicBezTo>
                      <a:pt x="45539" y="5013"/>
                      <a:pt x="40527" y="0"/>
                      <a:pt x="343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604" name="Google Shape;604;p24"/>
            <p:cNvSpPr/>
            <p:nvPr/>
          </p:nvSpPr>
          <p:spPr>
            <a:xfrm>
              <a:off x="4515372" y="1692164"/>
              <a:ext cx="1514746" cy="376200"/>
            </a:xfrm>
            <a:prstGeom prst="roundRect">
              <a:avLst>
                <a:gd name="adj" fmla="val 0"/>
              </a:avLst>
            </a:prstGeom>
            <a:noFill/>
            <a:ln>
              <a:noFill/>
            </a:ln>
          </p:spPr>
          <p:txBody>
            <a:bodyPr spcFirstLastPara="1" wrap="square" lIns="121900" tIns="121900" rIns="121900" bIns="121900" anchor="ctr" anchorCtr="0">
              <a:noAutofit/>
            </a:bodyPr>
            <a:lstStyle/>
            <a:p>
              <a:pPr algn="ctr">
                <a:buSzPts val="1100"/>
              </a:pPr>
              <a:r>
                <a:rPr lang="ru-RU" sz="2133" dirty="0">
                  <a:solidFill>
                    <a:schemeClr val="dk1"/>
                  </a:solidFill>
                  <a:latin typeface="Times New Roman" panose="02020603050405020304" pitchFamily="18" charset="0"/>
                  <a:cs typeface="Times New Roman" panose="02020603050405020304" pitchFamily="18" charset="0"/>
                  <a:sym typeface="Fira Sans Extra Condensed Medium"/>
                </a:rPr>
                <a:t>Сымсыз технологиялар</a:t>
              </a:r>
              <a:endParaRPr sz="2133" dirty="0">
                <a:solidFill>
                  <a:schemeClr val="dk1"/>
                </a:solidFill>
                <a:latin typeface="Times New Roman" panose="02020603050405020304" pitchFamily="18" charset="0"/>
                <a:cs typeface="Times New Roman" panose="02020603050405020304" pitchFamily="18" charset="0"/>
                <a:sym typeface="Fira Sans Extra Condensed Medium"/>
              </a:endParaRPr>
            </a:p>
          </p:txBody>
        </p:sp>
      </p:grpSp>
      <p:sp>
        <p:nvSpPr>
          <p:cNvPr id="606" name="Google Shape;606;p24"/>
          <p:cNvSpPr/>
          <p:nvPr/>
        </p:nvSpPr>
        <p:spPr>
          <a:xfrm>
            <a:off x="11057818" y="5972956"/>
            <a:ext cx="374431" cy="362045"/>
          </a:xfrm>
          <a:custGeom>
            <a:avLst/>
            <a:gdLst/>
            <a:ahLst/>
            <a:cxnLst/>
            <a:rect l="l" t="t" r="r" b="b"/>
            <a:pathLst>
              <a:path w="9825" h="9500" extrusionOk="0">
                <a:moveTo>
                  <a:pt x="9825" y="0"/>
                </a:moveTo>
                <a:lnTo>
                  <a:pt x="0" y="2933"/>
                </a:lnTo>
                <a:lnTo>
                  <a:pt x="0" y="9499"/>
                </a:lnTo>
                <a:lnTo>
                  <a:pt x="9825" y="6592"/>
                </a:lnTo>
                <a:lnTo>
                  <a:pt x="9825" y="0"/>
                </a:lnTo>
                <a:close/>
              </a:path>
            </a:pathLst>
          </a:custGeom>
          <a:solidFill>
            <a:srgbClr val="999999"/>
          </a:solidFill>
          <a:ln>
            <a:noFill/>
          </a:ln>
        </p:spPr>
        <p:txBody>
          <a:bodyPr spcFirstLastPara="1" wrap="square" lIns="121900" tIns="121900" rIns="121900" bIns="121900" anchor="ctr" anchorCtr="0">
            <a:noAutofit/>
          </a:bodyPr>
          <a:lstStyle/>
          <a:p>
            <a:endParaRPr sz="2400"/>
          </a:p>
        </p:txBody>
      </p:sp>
      <p:grpSp>
        <p:nvGrpSpPr>
          <p:cNvPr id="607" name="Google Shape;607;p24"/>
          <p:cNvGrpSpPr/>
          <p:nvPr/>
        </p:nvGrpSpPr>
        <p:grpSpPr>
          <a:xfrm>
            <a:off x="9065080" y="2618630"/>
            <a:ext cx="2403925" cy="3814140"/>
            <a:chOff x="6612494" y="1517575"/>
            <a:chExt cx="1802944" cy="3047409"/>
          </a:xfrm>
        </p:grpSpPr>
        <p:sp>
          <p:nvSpPr>
            <p:cNvPr id="608" name="Google Shape;608;p24"/>
            <p:cNvSpPr/>
            <p:nvPr/>
          </p:nvSpPr>
          <p:spPr>
            <a:xfrm>
              <a:off x="6794462" y="2349988"/>
              <a:ext cx="1301647" cy="1639035"/>
            </a:xfrm>
            <a:custGeom>
              <a:avLst/>
              <a:gdLst/>
              <a:ahLst/>
              <a:cxnLst/>
              <a:rect l="l" t="t" r="r" b="b"/>
              <a:pathLst>
                <a:path w="45540" h="57344" extrusionOk="0">
                  <a:moveTo>
                    <a:pt x="0" y="0"/>
                  </a:moveTo>
                  <a:lnTo>
                    <a:pt x="0" y="46166"/>
                  </a:lnTo>
                  <a:cubicBezTo>
                    <a:pt x="0" y="52331"/>
                    <a:pt x="5013" y="57344"/>
                    <a:pt x="11178" y="57344"/>
                  </a:cubicBezTo>
                  <a:lnTo>
                    <a:pt x="45540" y="57344"/>
                  </a:lnTo>
                  <a:lnTo>
                    <a:pt x="45540" y="11178"/>
                  </a:lnTo>
                  <a:cubicBezTo>
                    <a:pt x="45540" y="5013"/>
                    <a:pt x="40527" y="0"/>
                    <a:pt x="34362" y="0"/>
                  </a:cubicBezTo>
                  <a:close/>
                </a:path>
              </a:pathLst>
            </a:custGeom>
            <a:solidFill>
              <a:srgbClr val="C5CE01"/>
            </a:solidFill>
            <a:ln>
              <a:noFill/>
            </a:ln>
          </p:spPr>
          <p:txBody>
            <a:bodyPr spcFirstLastPara="1" wrap="square" lIns="121900" tIns="121900" rIns="121900" bIns="121900" anchor="ctr" anchorCtr="0">
              <a:noAutofit/>
            </a:bodyPr>
            <a:lstStyle/>
            <a:p>
              <a:endParaRPr sz="2400"/>
            </a:p>
          </p:txBody>
        </p:sp>
        <p:sp>
          <p:nvSpPr>
            <p:cNvPr id="609" name="Google Shape;609;p24"/>
            <p:cNvSpPr/>
            <p:nvPr/>
          </p:nvSpPr>
          <p:spPr>
            <a:xfrm>
              <a:off x="6612505" y="1809833"/>
              <a:ext cx="355338" cy="495763"/>
            </a:xfrm>
            <a:custGeom>
              <a:avLst/>
              <a:gdLst/>
              <a:ahLst/>
              <a:cxnLst/>
              <a:rect l="l" t="t" r="r" b="b"/>
              <a:pathLst>
                <a:path w="12432" h="17345" extrusionOk="0">
                  <a:moveTo>
                    <a:pt x="0" y="1"/>
                  </a:moveTo>
                  <a:lnTo>
                    <a:pt x="0" y="13159"/>
                  </a:lnTo>
                  <a:lnTo>
                    <a:pt x="12432" y="17344"/>
                  </a:lnTo>
                  <a:lnTo>
                    <a:pt x="12432" y="4186"/>
                  </a:lnTo>
                  <a:lnTo>
                    <a:pt x="0" y="1"/>
                  </a:lnTo>
                  <a:close/>
                </a:path>
              </a:pathLst>
            </a:custGeom>
            <a:solidFill>
              <a:srgbClr val="999999"/>
            </a:solidFill>
            <a:ln>
              <a:noFill/>
            </a:ln>
          </p:spPr>
          <p:txBody>
            <a:bodyPr spcFirstLastPara="1" wrap="square" lIns="121900" tIns="121900" rIns="121900" bIns="121900" anchor="ctr" anchorCtr="0">
              <a:noAutofit/>
            </a:bodyPr>
            <a:lstStyle/>
            <a:p>
              <a:endParaRPr sz="2400"/>
            </a:p>
          </p:txBody>
        </p:sp>
        <p:sp>
          <p:nvSpPr>
            <p:cNvPr id="610" name="Google Shape;610;p24"/>
            <p:cNvSpPr/>
            <p:nvPr/>
          </p:nvSpPr>
          <p:spPr>
            <a:xfrm>
              <a:off x="6703723" y="1517575"/>
              <a:ext cx="1474314" cy="3047409"/>
            </a:xfrm>
            <a:custGeom>
              <a:avLst/>
              <a:gdLst/>
              <a:ahLst/>
              <a:cxnLst/>
              <a:rect l="l" t="t" r="r" b="b"/>
              <a:pathLst>
                <a:path w="51581" h="106618" extrusionOk="0">
                  <a:moveTo>
                    <a:pt x="1" y="0"/>
                  </a:moveTo>
                  <a:lnTo>
                    <a:pt x="1" y="86667"/>
                  </a:lnTo>
                  <a:cubicBezTo>
                    <a:pt x="1" y="97745"/>
                    <a:pt x="8873" y="106617"/>
                    <a:pt x="19926" y="106617"/>
                  </a:cubicBezTo>
                  <a:lnTo>
                    <a:pt x="51580" y="106617"/>
                  </a:lnTo>
                  <a:lnTo>
                    <a:pt x="51580" y="19950"/>
                  </a:lnTo>
                  <a:cubicBezTo>
                    <a:pt x="51580" y="8973"/>
                    <a:pt x="42608" y="0"/>
                    <a:pt x="31530" y="0"/>
                  </a:cubicBezTo>
                  <a:close/>
                </a:path>
              </a:pathLst>
            </a:custGeom>
            <a:solidFill>
              <a:srgbClr val="F9564F"/>
            </a:solidFill>
            <a:ln>
              <a:noFill/>
            </a:ln>
          </p:spPr>
          <p:txBody>
            <a:bodyPr spcFirstLastPara="1" wrap="square" lIns="121900" tIns="121900" rIns="121900" bIns="121900" anchor="ctr" anchorCtr="0">
              <a:noAutofit/>
            </a:bodyPr>
            <a:lstStyle/>
            <a:p>
              <a:endParaRPr sz="2400"/>
            </a:p>
          </p:txBody>
        </p:sp>
        <p:sp>
          <p:nvSpPr>
            <p:cNvPr id="611" name="Google Shape;611;p24"/>
            <p:cNvSpPr/>
            <p:nvPr/>
          </p:nvSpPr>
          <p:spPr>
            <a:xfrm>
              <a:off x="6727306" y="1748920"/>
              <a:ext cx="1224274" cy="376117"/>
            </a:xfrm>
            <a:custGeom>
              <a:avLst/>
              <a:gdLst/>
              <a:ahLst/>
              <a:cxnLst/>
              <a:rect l="l" t="t" r="r" b="b"/>
              <a:pathLst>
                <a:path w="42833" h="13159" extrusionOk="0">
                  <a:moveTo>
                    <a:pt x="0" y="1"/>
                  </a:moveTo>
                  <a:lnTo>
                    <a:pt x="0" y="13159"/>
                  </a:lnTo>
                  <a:lnTo>
                    <a:pt x="36241" y="13159"/>
                  </a:lnTo>
                  <a:cubicBezTo>
                    <a:pt x="39800" y="13159"/>
                    <a:pt x="42833" y="10226"/>
                    <a:pt x="42833" y="6592"/>
                  </a:cubicBezTo>
                  <a:cubicBezTo>
                    <a:pt x="42833" y="3033"/>
                    <a:pt x="39800" y="1"/>
                    <a:pt x="36241" y="1"/>
                  </a:cubicBez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612" name="Google Shape;612;p24"/>
            <p:cNvSpPr/>
            <p:nvPr/>
          </p:nvSpPr>
          <p:spPr>
            <a:xfrm rot="-5400000">
              <a:off x="7811538" y="3804750"/>
              <a:ext cx="288600" cy="919200"/>
            </a:xfrm>
            <a:prstGeom prst="round2SameRect">
              <a:avLst>
                <a:gd name="adj1" fmla="val 50000"/>
                <a:gd name="adj2" fmla="val 0"/>
              </a:avLst>
            </a:prstGeom>
            <a:solidFill>
              <a:schemeClr val="lt2"/>
            </a:solidFill>
            <a:ln>
              <a:noFill/>
            </a:ln>
          </p:spPr>
          <p:txBody>
            <a:bodyPr spcFirstLastPara="1" wrap="square" lIns="121900" tIns="121900" rIns="121900" bIns="121900" anchor="ctr" anchorCtr="0">
              <a:noAutofit/>
            </a:bodyPr>
            <a:lstStyle/>
            <a:p>
              <a:endParaRPr sz="2400"/>
            </a:p>
          </p:txBody>
        </p:sp>
        <p:sp>
          <p:nvSpPr>
            <p:cNvPr id="613" name="Google Shape;613;p24"/>
            <p:cNvSpPr/>
            <p:nvPr/>
          </p:nvSpPr>
          <p:spPr>
            <a:xfrm>
              <a:off x="7548638" y="4157250"/>
              <a:ext cx="214200" cy="214200"/>
            </a:xfrm>
            <a:prstGeom prst="ellipse">
              <a:avLst/>
            </a:prstGeom>
            <a:solidFill>
              <a:srgbClr val="F956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7" name="Google Shape;617;p24"/>
            <p:cNvSpPr/>
            <p:nvPr/>
          </p:nvSpPr>
          <p:spPr>
            <a:xfrm>
              <a:off x="6794462" y="2349988"/>
              <a:ext cx="1301647" cy="1639035"/>
            </a:xfrm>
            <a:custGeom>
              <a:avLst/>
              <a:gdLst/>
              <a:ahLst/>
              <a:cxnLst/>
              <a:rect l="l" t="t" r="r" b="b"/>
              <a:pathLst>
                <a:path w="45540" h="57344" extrusionOk="0">
                  <a:moveTo>
                    <a:pt x="0" y="0"/>
                  </a:moveTo>
                  <a:lnTo>
                    <a:pt x="0" y="46166"/>
                  </a:lnTo>
                  <a:cubicBezTo>
                    <a:pt x="0" y="52331"/>
                    <a:pt x="5013" y="57344"/>
                    <a:pt x="11178" y="57344"/>
                  </a:cubicBezTo>
                  <a:lnTo>
                    <a:pt x="45540" y="57344"/>
                  </a:lnTo>
                  <a:lnTo>
                    <a:pt x="45540" y="11178"/>
                  </a:lnTo>
                  <a:cubicBezTo>
                    <a:pt x="45540" y="5013"/>
                    <a:pt x="40527" y="0"/>
                    <a:pt x="343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19" name="Google Shape;619;p24"/>
            <p:cNvSpPr/>
            <p:nvPr/>
          </p:nvSpPr>
          <p:spPr>
            <a:xfrm>
              <a:off x="6612494" y="1748921"/>
              <a:ext cx="1413900" cy="437104"/>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r>
                <a:rPr lang="ru-RU" sz="2133" dirty="0">
                  <a:solidFill>
                    <a:schemeClr val="dk1"/>
                  </a:solidFill>
                  <a:latin typeface="Times New Roman" panose="02020603050405020304" pitchFamily="18" charset="0"/>
                  <a:cs typeface="Times New Roman" panose="02020603050405020304" pitchFamily="18" charset="0"/>
                  <a:sym typeface="Fira Sans Extra Condensed Medium"/>
                </a:rPr>
                <a:t>Интернет</a:t>
              </a:r>
              <a:endParaRPr sz="2133" dirty="0">
                <a:solidFill>
                  <a:schemeClr val="dk1"/>
                </a:solidFill>
                <a:latin typeface="Times New Roman" panose="02020603050405020304" pitchFamily="18" charset="0"/>
                <a:cs typeface="Times New Roman" panose="02020603050405020304" pitchFamily="18" charset="0"/>
                <a:sym typeface="Fira Sans Extra Condensed Medium"/>
              </a:endParaRPr>
            </a:p>
          </p:txBody>
        </p:sp>
      </p:grpSp>
      <p:grpSp>
        <p:nvGrpSpPr>
          <p:cNvPr id="621" name="Google Shape;621;p24"/>
          <p:cNvGrpSpPr/>
          <p:nvPr/>
        </p:nvGrpSpPr>
        <p:grpSpPr>
          <a:xfrm>
            <a:off x="801233" y="2618630"/>
            <a:ext cx="2504748" cy="3814140"/>
            <a:chOff x="436114" y="1517575"/>
            <a:chExt cx="1878561" cy="3047409"/>
          </a:xfrm>
        </p:grpSpPr>
        <p:sp>
          <p:nvSpPr>
            <p:cNvPr id="622" name="Google Shape;622;p24"/>
            <p:cNvSpPr/>
            <p:nvPr/>
          </p:nvSpPr>
          <p:spPr>
            <a:xfrm>
              <a:off x="696508" y="2349988"/>
              <a:ext cx="1301647" cy="1639035"/>
            </a:xfrm>
            <a:custGeom>
              <a:avLst/>
              <a:gdLst/>
              <a:ahLst/>
              <a:cxnLst/>
              <a:rect l="l" t="t" r="r" b="b"/>
              <a:pathLst>
                <a:path w="45540" h="57344" extrusionOk="0">
                  <a:moveTo>
                    <a:pt x="0" y="0"/>
                  </a:moveTo>
                  <a:lnTo>
                    <a:pt x="0" y="46166"/>
                  </a:lnTo>
                  <a:cubicBezTo>
                    <a:pt x="0" y="52331"/>
                    <a:pt x="5013" y="57344"/>
                    <a:pt x="11178" y="57344"/>
                  </a:cubicBezTo>
                  <a:lnTo>
                    <a:pt x="45539" y="57344"/>
                  </a:lnTo>
                  <a:lnTo>
                    <a:pt x="45539" y="11178"/>
                  </a:lnTo>
                  <a:cubicBezTo>
                    <a:pt x="45539" y="5013"/>
                    <a:pt x="40527" y="0"/>
                    <a:pt x="34361" y="0"/>
                  </a:cubicBezTo>
                  <a:close/>
                </a:path>
              </a:pathLst>
            </a:custGeom>
            <a:solidFill>
              <a:srgbClr val="33AAC0"/>
            </a:solidFill>
            <a:ln>
              <a:noFill/>
            </a:ln>
          </p:spPr>
          <p:txBody>
            <a:bodyPr spcFirstLastPara="1" wrap="square" lIns="121900" tIns="121900" rIns="121900" bIns="121900" anchor="ctr" anchorCtr="0">
              <a:noAutofit/>
            </a:bodyPr>
            <a:lstStyle/>
            <a:p>
              <a:endParaRPr sz="2400"/>
            </a:p>
          </p:txBody>
        </p:sp>
        <p:grpSp>
          <p:nvGrpSpPr>
            <p:cNvPr id="623" name="Google Shape;623;p24"/>
            <p:cNvGrpSpPr/>
            <p:nvPr/>
          </p:nvGrpSpPr>
          <p:grpSpPr>
            <a:xfrm>
              <a:off x="534107" y="1517575"/>
              <a:ext cx="1780568" cy="3047409"/>
              <a:chOff x="534107" y="1517575"/>
              <a:chExt cx="1780568" cy="3047409"/>
            </a:xfrm>
          </p:grpSpPr>
          <p:grpSp>
            <p:nvGrpSpPr>
              <p:cNvPr id="624" name="Google Shape;624;p24"/>
              <p:cNvGrpSpPr/>
              <p:nvPr/>
            </p:nvGrpSpPr>
            <p:grpSpPr>
              <a:xfrm>
                <a:off x="534107" y="1517575"/>
                <a:ext cx="1780568" cy="3047409"/>
                <a:chOff x="534107" y="1517575"/>
                <a:chExt cx="1780568" cy="3047409"/>
              </a:xfrm>
            </p:grpSpPr>
            <p:sp>
              <p:nvSpPr>
                <p:cNvPr id="625" name="Google Shape;625;p24"/>
                <p:cNvSpPr/>
                <p:nvPr/>
              </p:nvSpPr>
              <p:spPr>
                <a:xfrm>
                  <a:off x="2027790" y="4220124"/>
                  <a:ext cx="280823" cy="271534"/>
                </a:xfrm>
                <a:custGeom>
                  <a:avLst/>
                  <a:gdLst/>
                  <a:ahLst/>
                  <a:cxnLst/>
                  <a:rect l="l" t="t" r="r" b="b"/>
                  <a:pathLst>
                    <a:path w="9825" h="9500" extrusionOk="0">
                      <a:moveTo>
                        <a:pt x="9825" y="0"/>
                      </a:moveTo>
                      <a:lnTo>
                        <a:pt x="0" y="2933"/>
                      </a:lnTo>
                      <a:lnTo>
                        <a:pt x="0" y="9499"/>
                      </a:lnTo>
                      <a:lnTo>
                        <a:pt x="9825" y="6592"/>
                      </a:lnTo>
                      <a:lnTo>
                        <a:pt x="9825" y="0"/>
                      </a:lnTo>
                      <a:close/>
                    </a:path>
                  </a:pathLst>
                </a:custGeom>
                <a:solidFill>
                  <a:srgbClr val="999999"/>
                </a:solidFill>
                <a:ln>
                  <a:noFill/>
                </a:ln>
              </p:spPr>
              <p:txBody>
                <a:bodyPr spcFirstLastPara="1" wrap="square" lIns="121900" tIns="121900" rIns="121900" bIns="121900" anchor="ctr" anchorCtr="0">
                  <a:noAutofit/>
                </a:bodyPr>
                <a:lstStyle/>
                <a:p>
                  <a:endParaRPr sz="2400"/>
                </a:p>
              </p:txBody>
            </p:sp>
            <p:sp>
              <p:nvSpPr>
                <p:cNvPr id="626" name="Google Shape;626;p24"/>
                <p:cNvSpPr/>
                <p:nvPr/>
              </p:nvSpPr>
              <p:spPr>
                <a:xfrm>
                  <a:off x="534107" y="1809833"/>
                  <a:ext cx="355338" cy="495763"/>
                </a:xfrm>
                <a:custGeom>
                  <a:avLst/>
                  <a:gdLst/>
                  <a:ahLst/>
                  <a:cxnLst/>
                  <a:rect l="l" t="t" r="r" b="b"/>
                  <a:pathLst>
                    <a:path w="12432" h="17345" extrusionOk="0">
                      <a:moveTo>
                        <a:pt x="0" y="1"/>
                      </a:moveTo>
                      <a:lnTo>
                        <a:pt x="0" y="13159"/>
                      </a:lnTo>
                      <a:lnTo>
                        <a:pt x="12432" y="17344"/>
                      </a:lnTo>
                      <a:lnTo>
                        <a:pt x="12432" y="4186"/>
                      </a:lnTo>
                      <a:lnTo>
                        <a:pt x="0" y="1"/>
                      </a:lnTo>
                      <a:close/>
                    </a:path>
                  </a:pathLst>
                </a:custGeom>
                <a:solidFill>
                  <a:srgbClr val="999999"/>
                </a:solidFill>
                <a:ln>
                  <a:noFill/>
                </a:ln>
              </p:spPr>
              <p:txBody>
                <a:bodyPr spcFirstLastPara="1" wrap="square" lIns="121900" tIns="121900" rIns="121900" bIns="121900" anchor="ctr" anchorCtr="0">
                  <a:noAutofit/>
                </a:bodyPr>
                <a:lstStyle/>
                <a:p>
                  <a:endParaRPr sz="2400"/>
                </a:p>
              </p:txBody>
            </p:sp>
            <p:sp>
              <p:nvSpPr>
                <p:cNvPr id="627" name="Google Shape;627;p24"/>
                <p:cNvSpPr/>
                <p:nvPr/>
              </p:nvSpPr>
              <p:spPr>
                <a:xfrm>
                  <a:off x="967631" y="1809833"/>
                  <a:ext cx="355338" cy="495763"/>
                </a:xfrm>
                <a:custGeom>
                  <a:avLst/>
                  <a:gdLst/>
                  <a:ahLst/>
                  <a:cxnLst/>
                  <a:rect l="l" t="t" r="r" b="b"/>
                  <a:pathLst>
                    <a:path w="12432" h="17345" extrusionOk="0">
                      <a:moveTo>
                        <a:pt x="0" y="1"/>
                      </a:moveTo>
                      <a:lnTo>
                        <a:pt x="0" y="13159"/>
                      </a:lnTo>
                      <a:lnTo>
                        <a:pt x="12431" y="17344"/>
                      </a:lnTo>
                      <a:lnTo>
                        <a:pt x="12431" y="4186"/>
                      </a:lnTo>
                      <a:lnTo>
                        <a:pt x="0" y="1"/>
                      </a:lnTo>
                      <a:close/>
                    </a:path>
                  </a:pathLst>
                </a:custGeom>
                <a:solidFill>
                  <a:srgbClr val="999999"/>
                </a:solidFill>
                <a:ln>
                  <a:noFill/>
                </a:ln>
              </p:spPr>
              <p:txBody>
                <a:bodyPr spcFirstLastPara="1" wrap="square" lIns="121900" tIns="121900" rIns="121900" bIns="121900" anchor="ctr" anchorCtr="0">
                  <a:noAutofit/>
                </a:bodyPr>
                <a:lstStyle/>
                <a:p>
                  <a:endParaRPr sz="2400"/>
                </a:p>
              </p:txBody>
            </p:sp>
            <p:sp>
              <p:nvSpPr>
                <p:cNvPr id="628" name="Google Shape;628;p24"/>
                <p:cNvSpPr/>
                <p:nvPr/>
              </p:nvSpPr>
              <p:spPr>
                <a:xfrm>
                  <a:off x="603261" y="1517575"/>
                  <a:ext cx="1474285" cy="3047409"/>
                </a:xfrm>
                <a:custGeom>
                  <a:avLst/>
                  <a:gdLst/>
                  <a:ahLst/>
                  <a:cxnLst/>
                  <a:rect l="l" t="t" r="r" b="b"/>
                  <a:pathLst>
                    <a:path w="51580" h="106618" extrusionOk="0">
                      <a:moveTo>
                        <a:pt x="1" y="0"/>
                      </a:moveTo>
                      <a:lnTo>
                        <a:pt x="1" y="86667"/>
                      </a:lnTo>
                      <a:cubicBezTo>
                        <a:pt x="1" y="97745"/>
                        <a:pt x="8973" y="106617"/>
                        <a:pt x="19951" y="106617"/>
                      </a:cubicBezTo>
                      <a:lnTo>
                        <a:pt x="51580" y="106617"/>
                      </a:lnTo>
                      <a:lnTo>
                        <a:pt x="51580" y="19950"/>
                      </a:lnTo>
                      <a:cubicBezTo>
                        <a:pt x="51580" y="8973"/>
                        <a:pt x="42607" y="0"/>
                        <a:pt x="31655" y="0"/>
                      </a:cubicBezTo>
                      <a:close/>
                    </a:path>
                  </a:pathLst>
                </a:custGeom>
                <a:solidFill>
                  <a:srgbClr val="451E7B"/>
                </a:solidFill>
                <a:ln>
                  <a:noFill/>
                </a:ln>
              </p:spPr>
              <p:txBody>
                <a:bodyPr spcFirstLastPara="1" wrap="square" lIns="121900" tIns="121900" rIns="121900" bIns="121900" anchor="ctr" anchorCtr="0">
                  <a:noAutofit/>
                </a:bodyPr>
                <a:lstStyle/>
                <a:p>
                  <a:endParaRPr sz="2400"/>
                </a:p>
              </p:txBody>
            </p:sp>
            <p:sp>
              <p:nvSpPr>
                <p:cNvPr id="629" name="Google Shape;629;p24"/>
                <p:cNvSpPr/>
                <p:nvPr/>
              </p:nvSpPr>
              <p:spPr>
                <a:xfrm>
                  <a:off x="535159" y="1734877"/>
                  <a:ext cx="1494270" cy="376117"/>
                </a:xfrm>
                <a:custGeom>
                  <a:avLst/>
                  <a:gdLst/>
                  <a:ahLst/>
                  <a:cxnLst/>
                  <a:rect l="l" t="t" r="r" b="b"/>
                  <a:pathLst>
                    <a:path w="42808" h="13159" extrusionOk="0">
                      <a:moveTo>
                        <a:pt x="0" y="1"/>
                      </a:moveTo>
                      <a:lnTo>
                        <a:pt x="0" y="13159"/>
                      </a:lnTo>
                      <a:lnTo>
                        <a:pt x="36241" y="13159"/>
                      </a:lnTo>
                      <a:cubicBezTo>
                        <a:pt x="39875" y="13159"/>
                        <a:pt x="42808" y="10226"/>
                        <a:pt x="42808" y="6592"/>
                      </a:cubicBezTo>
                      <a:cubicBezTo>
                        <a:pt x="42808" y="3033"/>
                        <a:pt x="39875" y="1"/>
                        <a:pt x="36241" y="1"/>
                      </a:cubicBez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630" name="Google Shape;630;p24"/>
                <p:cNvSpPr/>
                <p:nvPr/>
              </p:nvSpPr>
              <p:spPr>
                <a:xfrm rot="-5400000">
                  <a:off x="1710775" y="3804750"/>
                  <a:ext cx="288600" cy="919200"/>
                </a:xfrm>
                <a:prstGeom prst="round2SameRect">
                  <a:avLst>
                    <a:gd name="adj1" fmla="val 50000"/>
                    <a:gd name="adj2" fmla="val 0"/>
                  </a:avLst>
                </a:prstGeom>
                <a:solidFill>
                  <a:schemeClr val="lt2"/>
                </a:solidFill>
                <a:ln>
                  <a:noFill/>
                </a:ln>
              </p:spPr>
              <p:txBody>
                <a:bodyPr spcFirstLastPara="1" wrap="square" lIns="121900" tIns="121900" rIns="121900" bIns="121900" anchor="ctr" anchorCtr="0">
                  <a:noAutofit/>
                </a:bodyPr>
                <a:lstStyle/>
                <a:p>
                  <a:endParaRPr sz="2400"/>
                </a:p>
              </p:txBody>
            </p:sp>
            <p:sp>
              <p:nvSpPr>
                <p:cNvPr id="631" name="Google Shape;631;p24"/>
                <p:cNvSpPr/>
                <p:nvPr/>
              </p:nvSpPr>
              <p:spPr>
                <a:xfrm>
                  <a:off x="1447875" y="4157250"/>
                  <a:ext cx="214200" cy="214200"/>
                </a:xfrm>
                <a:prstGeom prst="ellipse">
                  <a:avLst/>
                </a:prstGeom>
                <a:solidFill>
                  <a:srgbClr val="451E7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2" name="Google Shape;632;p24"/>
                <p:cNvSpPr/>
                <p:nvPr/>
              </p:nvSpPr>
              <p:spPr>
                <a:xfrm>
                  <a:off x="1495504" y="4224884"/>
                  <a:ext cx="116789" cy="83420"/>
                </a:xfrm>
                <a:custGeom>
                  <a:avLst/>
                  <a:gdLst/>
                  <a:ahLst/>
                  <a:cxnLst/>
                  <a:rect l="l" t="t" r="r" b="b"/>
                  <a:pathLst>
                    <a:path w="6456" h="4612" fill="none" extrusionOk="0">
                      <a:moveTo>
                        <a:pt x="1" y="2767"/>
                      </a:moveTo>
                      <a:lnTo>
                        <a:pt x="1845" y="4611"/>
                      </a:lnTo>
                      <a:lnTo>
                        <a:pt x="6456" y="1"/>
                      </a:lnTo>
                    </a:path>
                  </a:pathLst>
                </a:custGeom>
                <a:solidFill>
                  <a:schemeClr val="lt1"/>
                </a:solidFill>
                <a:ln w="38100"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633" name="Google Shape;633;p24"/>
              <p:cNvSpPr/>
              <p:nvPr/>
            </p:nvSpPr>
            <p:spPr>
              <a:xfrm>
                <a:off x="696508" y="2349988"/>
                <a:ext cx="1301647" cy="1639035"/>
              </a:xfrm>
              <a:custGeom>
                <a:avLst/>
                <a:gdLst/>
                <a:ahLst/>
                <a:cxnLst/>
                <a:rect l="l" t="t" r="r" b="b"/>
                <a:pathLst>
                  <a:path w="45540" h="57344" extrusionOk="0">
                    <a:moveTo>
                      <a:pt x="0" y="0"/>
                    </a:moveTo>
                    <a:lnTo>
                      <a:pt x="0" y="46166"/>
                    </a:lnTo>
                    <a:cubicBezTo>
                      <a:pt x="0" y="52331"/>
                      <a:pt x="5013" y="57344"/>
                      <a:pt x="11178" y="57344"/>
                    </a:cubicBezTo>
                    <a:lnTo>
                      <a:pt x="45539" y="57344"/>
                    </a:lnTo>
                    <a:lnTo>
                      <a:pt x="45539" y="11178"/>
                    </a:lnTo>
                    <a:cubicBezTo>
                      <a:pt x="45539" y="5013"/>
                      <a:pt x="40527" y="0"/>
                      <a:pt x="343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635" name="Google Shape;635;p24"/>
            <p:cNvSpPr/>
            <p:nvPr/>
          </p:nvSpPr>
          <p:spPr>
            <a:xfrm>
              <a:off x="436114" y="1751481"/>
              <a:ext cx="1666340" cy="376200"/>
            </a:xfrm>
            <a:prstGeom prst="roundRect">
              <a:avLst>
                <a:gd name="adj" fmla="val 0"/>
              </a:avLst>
            </a:prstGeom>
            <a:noFill/>
            <a:ln>
              <a:noFill/>
            </a:ln>
          </p:spPr>
          <p:txBody>
            <a:bodyPr spcFirstLastPara="1" wrap="square" lIns="121900" tIns="121900" rIns="121900" bIns="121900" anchor="ctr" anchorCtr="0">
              <a:noAutofit/>
            </a:bodyPr>
            <a:lstStyle/>
            <a:p>
              <a:pPr algn="ctr">
                <a:buClr>
                  <a:srgbClr val="000000"/>
                </a:buClr>
                <a:buSzPts val="1100"/>
              </a:pPr>
              <a:r>
                <a:rPr lang="ru-RU" sz="2133" dirty="0">
                  <a:solidFill>
                    <a:schemeClr val="dk1"/>
                  </a:solidFill>
                  <a:latin typeface="Times New Roman" panose="02020603050405020304" pitchFamily="18" charset="0"/>
                  <a:ea typeface="Fira Sans Extra Condensed Medium"/>
                  <a:cs typeface="Times New Roman" panose="02020603050405020304" pitchFamily="18" charset="0"/>
                  <a:sym typeface="Fira Sans Extra Condensed Medium"/>
                </a:rPr>
                <a:t>Компьютер</a:t>
              </a:r>
              <a:r>
                <a:rPr lang="kk-KZ" sz="2133" dirty="0">
                  <a:solidFill>
                    <a:schemeClr val="dk1"/>
                  </a:solidFill>
                  <a:latin typeface="Times New Roman" panose="02020603050405020304" pitchFamily="18" charset="0"/>
                  <a:ea typeface="Fira Sans Extra Condensed Medium"/>
                  <a:cs typeface="Times New Roman" panose="02020603050405020304" pitchFamily="18" charset="0"/>
                  <a:sym typeface="Fira Sans Extra Condensed Medium"/>
                </a:rPr>
                <a:t>лер</a:t>
              </a:r>
              <a:endParaRPr sz="2133" dirty="0">
                <a:solidFill>
                  <a:schemeClr val="dk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637" name="Google Shape;637;p24"/>
          <p:cNvGrpSpPr/>
          <p:nvPr/>
        </p:nvGrpSpPr>
        <p:grpSpPr>
          <a:xfrm>
            <a:off x="3500847" y="2599297"/>
            <a:ext cx="2513223" cy="3814140"/>
            <a:chOff x="2458583" y="1502128"/>
            <a:chExt cx="1884917" cy="3047409"/>
          </a:xfrm>
        </p:grpSpPr>
        <p:sp>
          <p:nvSpPr>
            <p:cNvPr id="638" name="Google Shape;638;p24"/>
            <p:cNvSpPr/>
            <p:nvPr/>
          </p:nvSpPr>
          <p:spPr>
            <a:xfrm>
              <a:off x="2735364" y="2349988"/>
              <a:ext cx="1301647" cy="1639035"/>
            </a:xfrm>
            <a:custGeom>
              <a:avLst/>
              <a:gdLst/>
              <a:ahLst/>
              <a:cxnLst/>
              <a:rect l="l" t="t" r="r" b="b"/>
              <a:pathLst>
                <a:path w="45540" h="57344" extrusionOk="0">
                  <a:moveTo>
                    <a:pt x="0" y="0"/>
                  </a:moveTo>
                  <a:lnTo>
                    <a:pt x="0" y="46166"/>
                  </a:lnTo>
                  <a:cubicBezTo>
                    <a:pt x="0" y="52331"/>
                    <a:pt x="5013" y="57344"/>
                    <a:pt x="11178" y="57344"/>
                  </a:cubicBezTo>
                  <a:lnTo>
                    <a:pt x="45540" y="57344"/>
                  </a:lnTo>
                  <a:lnTo>
                    <a:pt x="45540" y="11178"/>
                  </a:lnTo>
                  <a:cubicBezTo>
                    <a:pt x="45540" y="5013"/>
                    <a:pt x="40527" y="0"/>
                    <a:pt x="34362" y="0"/>
                  </a:cubicBezTo>
                  <a:close/>
                </a:path>
              </a:pathLst>
            </a:custGeom>
            <a:solidFill>
              <a:srgbClr val="C5CE01"/>
            </a:solidFill>
            <a:ln>
              <a:noFill/>
            </a:ln>
          </p:spPr>
          <p:txBody>
            <a:bodyPr spcFirstLastPara="1" wrap="square" lIns="121900" tIns="121900" rIns="121900" bIns="121900" anchor="ctr" anchorCtr="0">
              <a:noAutofit/>
            </a:bodyPr>
            <a:lstStyle/>
            <a:p>
              <a:endParaRPr sz="2400"/>
            </a:p>
          </p:txBody>
        </p:sp>
        <p:grpSp>
          <p:nvGrpSpPr>
            <p:cNvPr id="639" name="Google Shape;639;p24"/>
            <p:cNvGrpSpPr/>
            <p:nvPr/>
          </p:nvGrpSpPr>
          <p:grpSpPr>
            <a:xfrm>
              <a:off x="2553407" y="1502128"/>
              <a:ext cx="1790093" cy="3047409"/>
              <a:chOff x="2553407" y="1502128"/>
              <a:chExt cx="1790093" cy="3047409"/>
            </a:xfrm>
          </p:grpSpPr>
          <p:grpSp>
            <p:nvGrpSpPr>
              <p:cNvPr id="640" name="Google Shape;640;p24"/>
              <p:cNvGrpSpPr/>
              <p:nvPr/>
            </p:nvGrpSpPr>
            <p:grpSpPr>
              <a:xfrm>
                <a:off x="2553407" y="1502128"/>
                <a:ext cx="1790093" cy="3047409"/>
                <a:chOff x="2553407" y="1502128"/>
                <a:chExt cx="1790093" cy="3047409"/>
              </a:xfrm>
            </p:grpSpPr>
            <p:sp>
              <p:nvSpPr>
                <p:cNvPr id="641" name="Google Shape;641;p24"/>
                <p:cNvSpPr/>
                <p:nvPr/>
              </p:nvSpPr>
              <p:spPr>
                <a:xfrm>
                  <a:off x="4056615" y="4220124"/>
                  <a:ext cx="280823" cy="271534"/>
                </a:xfrm>
                <a:custGeom>
                  <a:avLst/>
                  <a:gdLst/>
                  <a:ahLst/>
                  <a:cxnLst/>
                  <a:rect l="l" t="t" r="r" b="b"/>
                  <a:pathLst>
                    <a:path w="9825" h="9500" extrusionOk="0">
                      <a:moveTo>
                        <a:pt x="9825" y="0"/>
                      </a:moveTo>
                      <a:lnTo>
                        <a:pt x="0" y="2933"/>
                      </a:lnTo>
                      <a:lnTo>
                        <a:pt x="0" y="9499"/>
                      </a:lnTo>
                      <a:lnTo>
                        <a:pt x="9825" y="6592"/>
                      </a:lnTo>
                      <a:lnTo>
                        <a:pt x="9825" y="0"/>
                      </a:lnTo>
                      <a:close/>
                    </a:path>
                  </a:pathLst>
                </a:custGeom>
                <a:solidFill>
                  <a:srgbClr val="999999"/>
                </a:solidFill>
                <a:ln>
                  <a:noFill/>
                </a:ln>
              </p:spPr>
              <p:txBody>
                <a:bodyPr spcFirstLastPara="1" wrap="square" lIns="121900" tIns="121900" rIns="121900" bIns="121900" anchor="ctr" anchorCtr="0">
                  <a:noAutofit/>
                </a:bodyPr>
                <a:lstStyle/>
                <a:p>
                  <a:endParaRPr sz="2400"/>
                </a:p>
              </p:txBody>
            </p:sp>
            <p:sp>
              <p:nvSpPr>
                <p:cNvPr id="642" name="Google Shape;642;p24"/>
                <p:cNvSpPr/>
                <p:nvPr/>
              </p:nvSpPr>
              <p:spPr>
                <a:xfrm>
                  <a:off x="2553407" y="1809833"/>
                  <a:ext cx="355338" cy="495763"/>
                </a:xfrm>
                <a:custGeom>
                  <a:avLst/>
                  <a:gdLst/>
                  <a:ahLst/>
                  <a:cxnLst/>
                  <a:rect l="l" t="t" r="r" b="b"/>
                  <a:pathLst>
                    <a:path w="12432" h="17345" extrusionOk="0">
                      <a:moveTo>
                        <a:pt x="0" y="1"/>
                      </a:moveTo>
                      <a:lnTo>
                        <a:pt x="0" y="13159"/>
                      </a:lnTo>
                      <a:lnTo>
                        <a:pt x="12432" y="17344"/>
                      </a:lnTo>
                      <a:lnTo>
                        <a:pt x="12432" y="4186"/>
                      </a:lnTo>
                      <a:lnTo>
                        <a:pt x="0" y="1"/>
                      </a:lnTo>
                      <a:close/>
                    </a:path>
                  </a:pathLst>
                </a:custGeom>
                <a:solidFill>
                  <a:srgbClr val="999999"/>
                </a:solidFill>
                <a:ln>
                  <a:noFill/>
                </a:ln>
              </p:spPr>
              <p:txBody>
                <a:bodyPr spcFirstLastPara="1" wrap="square" lIns="121900" tIns="121900" rIns="121900" bIns="121900" anchor="ctr" anchorCtr="0">
                  <a:noAutofit/>
                </a:bodyPr>
                <a:lstStyle/>
                <a:p>
                  <a:endParaRPr sz="2400"/>
                </a:p>
              </p:txBody>
            </p:sp>
            <p:sp>
              <p:nvSpPr>
                <p:cNvPr id="643" name="Google Shape;643;p24"/>
                <p:cNvSpPr/>
                <p:nvPr/>
              </p:nvSpPr>
              <p:spPr>
                <a:xfrm>
                  <a:off x="2596580" y="1502128"/>
                  <a:ext cx="1474314" cy="3047409"/>
                </a:xfrm>
                <a:custGeom>
                  <a:avLst/>
                  <a:gdLst/>
                  <a:ahLst/>
                  <a:cxnLst/>
                  <a:rect l="l" t="t" r="r" b="b"/>
                  <a:pathLst>
                    <a:path w="51581" h="106618" extrusionOk="0">
                      <a:moveTo>
                        <a:pt x="1" y="0"/>
                      </a:moveTo>
                      <a:lnTo>
                        <a:pt x="1" y="86667"/>
                      </a:lnTo>
                      <a:cubicBezTo>
                        <a:pt x="1" y="97745"/>
                        <a:pt x="8873" y="106617"/>
                        <a:pt x="19926" y="106617"/>
                      </a:cubicBezTo>
                      <a:lnTo>
                        <a:pt x="51580" y="106617"/>
                      </a:lnTo>
                      <a:lnTo>
                        <a:pt x="51580" y="19950"/>
                      </a:lnTo>
                      <a:cubicBezTo>
                        <a:pt x="51580" y="8973"/>
                        <a:pt x="42608" y="0"/>
                        <a:pt x="31530" y="0"/>
                      </a:cubicBezTo>
                      <a:close/>
                    </a:path>
                  </a:pathLst>
                </a:custGeom>
                <a:solidFill>
                  <a:srgbClr val="7B1E7A"/>
                </a:solidFill>
                <a:ln>
                  <a:noFill/>
                </a:ln>
              </p:spPr>
              <p:txBody>
                <a:bodyPr spcFirstLastPara="1" wrap="square" lIns="121900" tIns="121900" rIns="121900" bIns="121900" anchor="ctr" anchorCtr="0">
                  <a:noAutofit/>
                </a:bodyPr>
                <a:lstStyle/>
                <a:p>
                  <a:endParaRPr sz="2400"/>
                </a:p>
              </p:txBody>
            </p:sp>
            <p:sp>
              <p:nvSpPr>
                <p:cNvPr id="644" name="Google Shape;644;p24"/>
                <p:cNvSpPr/>
                <p:nvPr/>
              </p:nvSpPr>
              <p:spPr>
                <a:xfrm>
                  <a:off x="2602582" y="1721984"/>
                  <a:ext cx="1468312" cy="483771"/>
                </a:xfrm>
                <a:custGeom>
                  <a:avLst/>
                  <a:gdLst/>
                  <a:ahLst/>
                  <a:cxnLst/>
                  <a:rect l="l" t="t" r="r" b="b"/>
                  <a:pathLst>
                    <a:path w="42833" h="13159" extrusionOk="0">
                      <a:moveTo>
                        <a:pt x="0" y="1"/>
                      </a:moveTo>
                      <a:lnTo>
                        <a:pt x="0" y="13159"/>
                      </a:lnTo>
                      <a:lnTo>
                        <a:pt x="36241" y="13159"/>
                      </a:lnTo>
                      <a:cubicBezTo>
                        <a:pt x="39800" y="13159"/>
                        <a:pt x="42833" y="10226"/>
                        <a:pt x="42833" y="6592"/>
                      </a:cubicBezTo>
                      <a:cubicBezTo>
                        <a:pt x="42833" y="3033"/>
                        <a:pt x="39800" y="1"/>
                        <a:pt x="36241" y="1"/>
                      </a:cubicBez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645" name="Google Shape;645;p24"/>
                <p:cNvSpPr/>
                <p:nvPr/>
              </p:nvSpPr>
              <p:spPr>
                <a:xfrm rot="-5400000">
                  <a:off x="3739600" y="3804750"/>
                  <a:ext cx="288600" cy="919200"/>
                </a:xfrm>
                <a:prstGeom prst="round2SameRect">
                  <a:avLst>
                    <a:gd name="adj1" fmla="val 50000"/>
                    <a:gd name="adj2" fmla="val 0"/>
                  </a:avLst>
                </a:prstGeom>
                <a:solidFill>
                  <a:schemeClr val="lt2"/>
                </a:solidFill>
                <a:ln>
                  <a:noFill/>
                </a:ln>
              </p:spPr>
              <p:txBody>
                <a:bodyPr spcFirstLastPara="1" wrap="square" lIns="121900" tIns="121900" rIns="121900" bIns="121900" anchor="ctr" anchorCtr="0">
                  <a:noAutofit/>
                </a:bodyPr>
                <a:lstStyle/>
                <a:p>
                  <a:endParaRPr sz="2400"/>
                </a:p>
              </p:txBody>
            </p:sp>
            <p:sp>
              <p:nvSpPr>
                <p:cNvPr id="646" name="Google Shape;646;p24"/>
                <p:cNvSpPr/>
                <p:nvPr/>
              </p:nvSpPr>
              <p:spPr>
                <a:xfrm>
                  <a:off x="3476700" y="4157250"/>
                  <a:ext cx="214200" cy="214200"/>
                </a:xfrm>
                <a:prstGeom prst="ellipse">
                  <a:avLst/>
                </a:prstGeom>
                <a:solidFill>
                  <a:srgbClr val="7B1E7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 name="Google Shape;647;p24"/>
                <p:cNvSpPr/>
                <p:nvPr/>
              </p:nvSpPr>
              <p:spPr>
                <a:xfrm>
                  <a:off x="3524329" y="4224884"/>
                  <a:ext cx="116789" cy="83420"/>
                </a:xfrm>
                <a:custGeom>
                  <a:avLst/>
                  <a:gdLst/>
                  <a:ahLst/>
                  <a:cxnLst/>
                  <a:rect l="l" t="t" r="r" b="b"/>
                  <a:pathLst>
                    <a:path w="6456" h="4612" fill="none" extrusionOk="0">
                      <a:moveTo>
                        <a:pt x="1" y="2767"/>
                      </a:moveTo>
                      <a:lnTo>
                        <a:pt x="1845" y="4611"/>
                      </a:lnTo>
                      <a:lnTo>
                        <a:pt x="6456" y="1"/>
                      </a:lnTo>
                    </a:path>
                  </a:pathLst>
                </a:custGeom>
                <a:solidFill>
                  <a:schemeClr val="lt1"/>
                </a:solidFill>
                <a:ln w="38100"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648" name="Google Shape;648;p24"/>
              <p:cNvSpPr/>
              <p:nvPr/>
            </p:nvSpPr>
            <p:spPr>
              <a:xfrm>
                <a:off x="2735364" y="2349988"/>
                <a:ext cx="1301647" cy="1639035"/>
              </a:xfrm>
              <a:custGeom>
                <a:avLst/>
                <a:gdLst/>
                <a:ahLst/>
                <a:cxnLst/>
                <a:rect l="l" t="t" r="r" b="b"/>
                <a:pathLst>
                  <a:path w="45540" h="57344" extrusionOk="0">
                    <a:moveTo>
                      <a:pt x="0" y="0"/>
                    </a:moveTo>
                    <a:lnTo>
                      <a:pt x="0" y="46166"/>
                    </a:lnTo>
                    <a:cubicBezTo>
                      <a:pt x="0" y="52331"/>
                      <a:pt x="5013" y="57344"/>
                      <a:pt x="11178" y="57344"/>
                    </a:cubicBezTo>
                    <a:lnTo>
                      <a:pt x="45540" y="57344"/>
                    </a:lnTo>
                    <a:lnTo>
                      <a:pt x="45540" y="11178"/>
                    </a:lnTo>
                    <a:cubicBezTo>
                      <a:pt x="45540" y="5013"/>
                      <a:pt x="40527" y="0"/>
                      <a:pt x="3436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650" name="Google Shape;650;p24"/>
            <p:cNvSpPr/>
            <p:nvPr/>
          </p:nvSpPr>
          <p:spPr>
            <a:xfrm>
              <a:off x="2458583" y="1721984"/>
              <a:ext cx="1598032" cy="464040"/>
            </a:xfrm>
            <a:prstGeom prst="roundRect">
              <a:avLst>
                <a:gd name="adj" fmla="val 0"/>
              </a:avLst>
            </a:prstGeom>
            <a:noFill/>
            <a:ln>
              <a:noFill/>
            </a:ln>
          </p:spPr>
          <p:txBody>
            <a:bodyPr spcFirstLastPara="1" wrap="square" lIns="121900" tIns="121900" rIns="121900" bIns="121900" anchor="ctr" anchorCtr="0">
              <a:noAutofit/>
            </a:bodyPr>
            <a:lstStyle/>
            <a:p>
              <a:pPr algn="ctr">
                <a:buSzPts val="1100"/>
              </a:pPr>
              <a:r>
                <a:rPr lang="ru-RU" sz="2133" dirty="0">
                  <a:solidFill>
                    <a:schemeClr val="dk1"/>
                  </a:solidFill>
                  <a:latin typeface="Times New Roman" panose="02020603050405020304" pitchFamily="18" charset="0"/>
                  <a:cs typeface="Times New Roman" panose="02020603050405020304" pitchFamily="18" charset="0"/>
                  <a:sym typeface="Fira Sans Extra Condensed Medium"/>
                </a:rPr>
                <a:t>Спутниктік жүйелер</a:t>
              </a:r>
              <a:endParaRPr sz="2133" dirty="0">
                <a:solidFill>
                  <a:schemeClr val="dk1"/>
                </a:solidFill>
                <a:latin typeface="Times New Roman" panose="02020603050405020304" pitchFamily="18" charset="0"/>
                <a:cs typeface="Times New Roman" panose="02020603050405020304" pitchFamily="18" charset="0"/>
                <a:sym typeface="Fira Sans Extra Condensed Medium"/>
              </a:endParaRPr>
            </a:p>
          </p:txBody>
        </p:sp>
      </p:grpSp>
      <p:sp>
        <p:nvSpPr>
          <p:cNvPr id="2" name="Google Shape;636;p24">
            <a:extLst>
              <a:ext uri="{FF2B5EF4-FFF2-40B4-BE49-F238E27FC236}">
                <a16:creationId xmlns:a16="http://schemas.microsoft.com/office/drawing/2014/main" xmlns="" id="{4AC4921D-70BB-9764-4C08-4598DBE09783}"/>
              </a:ext>
            </a:extLst>
          </p:cNvPr>
          <p:cNvSpPr txBox="1"/>
          <p:nvPr/>
        </p:nvSpPr>
        <p:spPr>
          <a:xfrm>
            <a:off x="375557" y="866985"/>
            <a:ext cx="10968398" cy="1733467"/>
          </a:xfrm>
          <a:prstGeom prst="rect">
            <a:avLst/>
          </a:prstGeom>
          <a:noFill/>
          <a:ln>
            <a:noFill/>
          </a:ln>
        </p:spPr>
        <p:txBody>
          <a:bodyPr spcFirstLastPara="1" wrap="square" lIns="121900" tIns="121900" rIns="121900" bIns="121900" anchor="ctr" anchorCtr="0">
            <a:noAutofit/>
          </a:bodyPr>
          <a:lstStyle/>
          <a:p>
            <a:pPr algn="just">
              <a:buClr>
                <a:schemeClr val="dk1"/>
              </a:buClr>
              <a:buSzPts val="1100"/>
            </a:pPr>
            <a:r>
              <a:rPr lang="ru-RU" sz="2000" dirty="0">
                <a:solidFill>
                  <a:srgbClr val="005A51"/>
                </a:solidFill>
                <a:latin typeface="Times New Roman" panose="02020603050405020304" pitchFamily="18" charset="0"/>
                <a:ea typeface="Fira Sans"/>
                <a:cs typeface="Times New Roman" panose="02020603050405020304" pitchFamily="18" charset="0"/>
                <a:sym typeface="Fira Sans"/>
              </a:rPr>
              <a:t>АКТ-ға </a:t>
            </a:r>
            <a:r>
              <a:rPr lang="ru-RU" sz="2000" b="1" dirty="0">
                <a:solidFill>
                  <a:srgbClr val="005A51"/>
                </a:solidFill>
                <a:latin typeface="Times New Roman" panose="02020603050405020304" pitchFamily="18" charset="0"/>
                <a:ea typeface="Fira Sans"/>
                <a:cs typeface="Times New Roman" panose="02020603050405020304" pitchFamily="18" charset="0"/>
                <a:sym typeface="Fira Sans"/>
              </a:rPr>
              <a:t>компьютерлер, спутниктік жүйелер, сымсыз технологиялар </a:t>
            </a:r>
            <a:r>
              <a:rPr lang="ru-RU" sz="2000" dirty="0">
                <a:solidFill>
                  <a:srgbClr val="005A51"/>
                </a:solidFill>
                <a:latin typeface="Times New Roman" panose="02020603050405020304" pitchFamily="18" charset="0"/>
                <a:ea typeface="Fira Sans"/>
                <a:cs typeface="Times New Roman" panose="02020603050405020304" pitchFamily="18" charset="0"/>
                <a:sym typeface="Fira Sans"/>
              </a:rPr>
              <a:t>және</a:t>
            </a:r>
            <a:r>
              <a:rPr lang="ru-RU" sz="2000" b="1" dirty="0">
                <a:solidFill>
                  <a:srgbClr val="005A51"/>
                </a:solidFill>
                <a:latin typeface="Times New Roman" panose="02020603050405020304" pitchFamily="18" charset="0"/>
                <a:ea typeface="Fira Sans"/>
                <a:cs typeface="Times New Roman" panose="02020603050405020304" pitchFamily="18" charset="0"/>
                <a:sym typeface="Fira Sans"/>
              </a:rPr>
              <a:t> Интернет </a:t>
            </a:r>
            <a:r>
              <a:rPr lang="ru-RU" sz="2000" dirty="0">
                <a:solidFill>
                  <a:srgbClr val="005A51"/>
                </a:solidFill>
                <a:latin typeface="Times New Roman" panose="02020603050405020304" pitchFamily="18" charset="0"/>
                <a:ea typeface="Fira Sans"/>
                <a:cs typeface="Times New Roman" panose="02020603050405020304" pitchFamily="18" charset="0"/>
                <a:sym typeface="Fira Sans"/>
              </a:rPr>
              <a:t>кіреді. Енді бұл әртүрлі құралдар бірге жұмыс жасай алады және олар біздің "желілік әлемді" құрайды, біріктірілген телефон желілерінің, стандартталған компьютерлік жабдықтың, Интернеттің, радио мен теледидардың алып құрылымы, бұл компоненттерді әлемнің кез келген жерінде оңай қол жеткізуге болады.</a:t>
            </a:r>
            <a:endParaRPr lang="en-US" sz="20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3" name="Google Shape;601;p24">
            <a:extLst>
              <a:ext uri="{FF2B5EF4-FFF2-40B4-BE49-F238E27FC236}">
                <a16:creationId xmlns:a16="http://schemas.microsoft.com/office/drawing/2014/main" xmlns="" id="{E818C644-9283-7F43-78F3-E3D049490091}"/>
              </a:ext>
            </a:extLst>
          </p:cNvPr>
          <p:cNvSpPr/>
          <p:nvPr/>
        </p:nvSpPr>
        <p:spPr>
          <a:xfrm>
            <a:off x="10349538" y="5983572"/>
            <a:ext cx="155719" cy="111227"/>
          </a:xfrm>
          <a:custGeom>
            <a:avLst/>
            <a:gdLst/>
            <a:ahLst/>
            <a:cxnLst/>
            <a:rect l="l" t="t" r="r" b="b"/>
            <a:pathLst>
              <a:path w="6456" h="4612" fill="none" extrusionOk="0">
                <a:moveTo>
                  <a:pt x="1" y="2767"/>
                </a:moveTo>
                <a:lnTo>
                  <a:pt x="1845" y="4611"/>
                </a:lnTo>
                <a:lnTo>
                  <a:pt x="6456" y="1"/>
                </a:lnTo>
              </a:path>
            </a:pathLst>
          </a:custGeom>
          <a:solidFill>
            <a:schemeClr val="lt1"/>
          </a:solidFill>
          <a:ln w="38100"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 name="Рисунок 7">
            <a:extLst>
              <a:ext uri="{FF2B5EF4-FFF2-40B4-BE49-F238E27FC236}">
                <a16:creationId xmlns:a16="http://schemas.microsoft.com/office/drawing/2014/main" xmlns="" id="{45600B5D-3260-E942-474C-F3E6C21DB6FB}"/>
              </a:ext>
            </a:extLst>
          </p:cNvPr>
          <p:cNvPicPr/>
          <p:nvPr/>
        </p:nvPicPr>
        <p:blipFill>
          <a:blip r:embed="rId3" cstate="print"/>
          <a:srcRect l="17464" t="4513" r="23468" b="4514"/>
          <a:stretch>
            <a:fillRect/>
          </a:stretch>
        </p:blipFill>
        <p:spPr>
          <a:xfrm>
            <a:off x="1152419" y="3542385"/>
            <a:ext cx="1735492" cy="2185380"/>
          </a:xfrm>
          <a:custGeom>
            <a:avLst/>
            <a:gdLst>
              <a:gd name="connsiteX0" fmla="*/ 0 w 1301619"/>
              <a:gd name="connsiteY0" fmla="*/ 0 h 1639035"/>
              <a:gd name="connsiteX1" fmla="*/ 982123 w 1301619"/>
              <a:gd name="connsiteY1" fmla="*/ 0 h 1639035"/>
              <a:gd name="connsiteX2" fmla="*/ 1301619 w 1301619"/>
              <a:gd name="connsiteY2" fmla="*/ 319495 h 1639035"/>
              <a:gd name="connsiteX3" fmla="*/ 1301619 w 1301619"/>
              <a:gd name="connsiteY3" fmla="*/ 1639035 h 1639035"/>
              <a:gd name="connsiteX4" fmla="*/ 319495 w 1301619"/>
              <a:gd name="connsiteY4" fmla="*/ 1639035 h 1639035"/>
              <a:gd name="connsiteX5" fmla="*/ 0 w 1301619"/>
              <a:gd name="connsiteY5" fmla="*/ 1319540 h 163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619" h="1639035">
                <a:moveTo>
                  <a:pt x="0" y="0"/>
                </a:moveTo>
                <a:lnTo>
                  <a:pt x="982123" y="0"/>
                </a:lnTo>
                <a:cubicBezTo>
                  <a:pt x="1158363" y="0"/>
                  <a:pt x="1301619" y="143284"/>
                  <a:pt x="1301619" y="319495"/>
                </a:cubicBezTo>
                <a:lnTo>
                  <a:pt x="1301619" y="1639035"/>
                </a:lnTo>
                <a:lnTo>
                  <a:pt x="319495" y="1639035"/>
                </a:lnTo>
                <a:cubicBezTo>
                  <a:pt x="143284" y="1639035"/>
                  <a:pt x="0" y="1495751"/>
                  <a:pt x="0" y="1319540"/>
                </a:cubicBezTo>
                <a:close/>
              </a:path>
            </a:pathLst>
          </a:custGeom>
        </p:spPr>
      </p:pic>
      <p:pic>
        <p:nvPicPr>
          <p:cNvPr id="12" name="Рисунок 11">
            <a:extLst>
              <a:ext uri="{FF2B5EF4-FFF2-40B4-BE49-F238E27FC236}">
                <a16:creationId xmlns:a16="http://schemas.microsoft.com/office/drawing/2014/main" xmlns="" id="{5AD52BB4-906B-9B20-8BC4-E5150474AD3D}"/>
              </a:ext>
            </a:extLst>
          </p:cNvPr>
          <p:cNvPicPr/>
          <p:nvPr/>
        </p:nvPicPr>
        <p:blipFill>
          <a:blip r:embed="rId4" cstate="print"/>
          <a:srcRect l="19007" t="13639" r="25206" b="7655"/>
          <a:stretch>
            <a:fillRect/>
          </a:stretch>
        </p:blipFill>
        <p:spPr>
          <a:xfrm>
            <a:off x="3869889" y="3544694"/>
            <a:ext cx="1735529" cy="2185380"/>
          </a:xfrm>
          <a:custGeom>
            <a:avLst/>
            <a:gdLst>
              <a:gd name="connsiteX0" fmla="*/ 0 w 1301647"/>
              <a:gd name="connsiteY0" fmla="*/ 0 h 1639035"/>
              <a:gd name="connsiteX1" fmla="*/ 982152 w 1301647"/>
              <a:gd name="connsiteY1" fmla="*/ 0 h 1639035"/>
              <a:gd name="connsiteX2" fmla="*/ 1301647 w 1301647"/>
              <a:gd name="connsiteY2" fmla="*/ 319495 h 1639035"/>
              <a:gd name="connsiteX3" fmla="*/ 1301647 w 1301647"/>
              <a:gd name="connsiteY3" fmla="*/ 1639035 h 1639035"/>
              <a:gd name="connsiteX4" fmla="*/ 319495 w 1301647"/>
              <a:gd name="connsiteY4" fmla="*/ 1639035 h 1639035"/>
              <a:gd name="connsiteX5" fmla="*/ 0 w 1301647"/>
              <a:gd name="connsiteY5" fmla="*/ 1319540 h 163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647" h="1639035">
                <a:moveTo>
                  <a:pt x="0" y="0"/>
                </a:moveTo>
                <a:lnTo>
                  <a:pt x="982152" y="0"/>
                </a:lnTo>
                <a:cubicBezTo>
                  <a:pt x="1158363" y="0"/>
                  <a:pt x="1301647" y="143284"/>
                  <a:pt x="1301647" y="319495"/>
                </a:cubicBezTo>
                <a:lnTo>
                  <a:pt x="1301647" y="1639035"/>
                </a:lnTo>
                <a:lnTo>
                  <a:pt x="319495" y="1639035"/>
                </a:lnTo>
                <a:cubicBezTo>
                  <a:pt x="143284" y="1639035"/>
                  <a:pt x="0" y="1495751"/>
                  <a:pt x="0" y="1319540"/>
                </a:cubicBezTo>
                <a:close/>
              </a:path>
            </a:pathLst>
          </a:custGeom>
        </p:spPr>
      </p:pic>
      <p:pic>
        <p:nvPicPr>
          <p:cNvPr id="16" name="Рисунок 15">
            <a:extLst>
              <a:ext uri="{FF2B5EF4-FFF2-40B4-BE49-F238E27FC236}">
                <a16:creationId xmlns:a16="http://schemas.microsoft.com/office/drawing/2014/main" xmlns="" id="{9AA75CB9-3E5D-93B4-F428-3970F7F60D4E}"/>
              </a:ext>
            </a:extLst>
          </p:cNvPr>
          <p:cNvPicPr/>
          <p:nvPr/>
        </p:nvPicPr>
        <p:blipFill>
          <a:blip r:embed="rId5" cstate="print"/>
          <a:srcRect l="11632" t="7408" r="11633" b="3443"/>
          <a:stretch>
            <a:fillRect/>
          </a:stretch>
        </p:blipFill>
        <p:spPr>
          <a:xfrm>
            <a:off x="6552667" y="3593497"/>
            <a:ext cx="1735492" cy="2185380"/>
          </a:xfrm>
          <a:custGeom>
            <a:avLst/>
            <a:gdLst>
              <a:gd name="connsiteX0" fmla="*/ 0 w 1301619"/>
              <a:gd name="connsiteY0" fmla="*/ 0 h 1639035"/>
              <a:gd name="connsiteX1" fmla="*/ 982123 w 1301619"/>
              <a:gd name="connsiteY1" fmla="*/ 0 h 1639035"/>
              <a:gd name="connsiteX2" fmla="*/ 1301619 w 1301619"/>
              <a:gd name="connsiteY2" fmla="*/ 319495 h 1639035"/>
              <a:gd name="connsiteX3" fmla="*/ 1301619 w 1301619"/>
              <a:gd name="connsiteY3" fmla="*/ 1639035 h 1639035"/>
              <a:gd name="connsiteX4" fmla="*/ 319495 w 1301619"/>
              <a:gd name="connsiteY4" fmla="*/ 1639035 h 1639035"/>
              <a:gd name="connsiteX5" fmla="*/ 0 w 1301619"/>
              <a:gd name="connsiteY5" fmla="*/ 1319540 h 163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619" h="1639035">
                <a:moveTo>
                  <a:pt x="0" y="0"/>
                </a:moveTo>
                <a:lnTo>
                  <a:pt x="982123" y="0"/>
                </a:lnTo>
                <a:cubicBezTo>
                  <a:pt x="1158363" y="0"/>
                  <a:pt x="1301619" y="143284"/>
                  <a:pt x="1301619" y="319495"/>
                </a:cubicBezTo>
                <a:lnTo>
                  <a:pt x="1301619" y="1639035"/>
                </a:lnTo>
                <a:lnTo>
                  <a:pt x="319495" y="1639035"/>
                </a:lnTo>
                <a:cubicBezTo>
                  <a:pt x="143284" y="1639035"/>
                  <a:pt x="0" y="1495751"/>
                  <a:pt x="0" y="1319540"/>
                </a:cubicBezTo>
                <a:close/>
              </a:path>
            </a:pathLst>
          </a:custGeom>
        </p:spPr>
      </p:pic>
      <p:pic>
        <p:nvPicPr>
          <p:cNvPr id="18" name="Рисунок 17">
            <a:extLst>
              <a:ext uri="{FF2B5EF4-FFF2-40B4-BE49-F238E27FC236}">
                <a16:creationId xmlns:a16="http://schemas.microsoft.com/office/drawing/2014/main" xmlns="" id="{C42D27EB-D964-3FA4-3328-59AEFA99C0CB}"/>
              </a:ext>
            </a:extLst>
          </p:cNvPr>
          <p:cNvPicPr/>
          <p:nvPr/>
        </p:nvPicPr>
        <p:blipFill>
          <a:blip r:embed="rId6" cstate="print"/>
          <a:srcRect l="27610" t="4653" r="18407" b="17175"/>
          <a:stretch>
            <a:fillRect/>
          </a:stretch>
        </p:blipFill>
        <p:spPr>
          <a:xfrm>
            <a:off x="9313625" y="3588801"/>
            <a:ext cx="1735491" cy="2185380"/>
          </a:xfrm>
          <a:custGeom>
            <a:avLst/>
            <a:gdLst>
              <a:gd name="connsiteX0" fmla="*/ 0 w 1301618"/>
              <a:gd name="connsiteY0" fmla="*/ 0 h 1639035"/>
              <a:gd name="connsiteX1" fmla="*/ 982123 w 1301618"/>
              <a:gd name="connsiteY1" fmla="*/ 0 h 1639035"/>
              <a:gd name="connsiteX2" fmla="*/ 1301618 w 1301618"/>
              <a:gd name="connsiteY2" fmla="*/ 319495 h 1639035"/>
              <a:gd name="connsiteX3" fmla="*/ 1301618 w 1301618"/>
              <a:gd name="connsiteY3" fmla="*/ 1639035 h 1639035"/>
              <a:gd name="connsiteX4" fmla="*/ 319495 w 1301618"/>
              <a:gd name="connsiteY4" fmla="*/ 1639035 h 1639035"/>
              <a:gd name="connsiteX5" fmla="*/ 0 w 1301618"/>
              <a:gd name="connsiteY5" fmla="*/ 1319540 h 163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618" h="1639035">
                <a:moveTo>
                  <a:pt x="0" y="0"/>
                </a:moveTo>
                <a:lnTo>
                  <a:pt x="982123" y="0"/>
                </a:lnTo>
                <a:cubicBezTo>
                  <a:pt x="1158363" y="0"/>
                  <a:pt x="1301618" y="143284"/>
                  <a:pt x="1301618" y="319495"/>
                </a:cubicBezTo>
                <a:lnTo>
                  <a:pt x="1301618" y="1639035"/>
                </a:lnTo>
                <a:lnTo>
                  <a:pt x="319495" y="1639035"/>
                </a:lnTo>
                <a:cubicBezTo>
                  <a:pt x="143284" y="1639035"/>
                  <a:pt x="0" y="1495751"/>
                  <a:pt x="0" y="1319540"/>
                </a:cubicBezTo>
                <a:close/>
              </a:path>
            </a:pathLst>
          </a:custGeom>
        </p:spPr>
      </p:pic>
    </p:spTree>
    <p:extLst>
      <p:ext uri="{BB962C8B-B14F-4D97-AF65-F5344CB8AC3E}">
        <p14:creationId xmlns:p14="http://schemas.microsoft.com/office/powerpoint/2010/main" val="175153317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5" name="Google Shape;425;p21"/>
          <p:cNvGrpSpPr/>
          <p:nvPr/>
        </p:nvGrpSpPr>
        <p:grpSpPr>
          <a:xfrm>
            <a:off x="277586" y="2684395"/>
            <a:ext cx="10910118" cy="959802"/>
            <a:chOff x="1430044" y="2400376"/>
            <a:chExt cx="6395293" cy="540277"/>
          </a:xfrm>
        </p:grpSpPr>
        <p:sp>
          <p:nvSpPr>
            <p:cNvPr id="426" name="Google Shape;426;p21"/>
            <p:cNvSpPr/>
            <p:nvPr/>
          </p:nvSpPr>
          <p:spPr>
            <a:xfrm>
              <a:off x="1430044" y="2410253"/>
              <a:ext cx="2881896" cy="530400"/>
            </a:xfrm>
            <a:prstGeom prst="rect">
              <a:avLst/>
            </a:prstGeom>
            <a:solidFill>
              <a:srgbClr val="7B1E7A"/>
            </a:solidFill>
            <a:ln>
              <a:noFill/>
            </a:ln>
          </p:spPr>
          <p:txBody>
            <a:bodyPr spcFirstLastPara="1" wrap="square" lIns="121900" tIns="121900" rIns="121900" bIns="121900" anchor="ctr" anchorCtr="0">
              <a:noAutofit/>
            </a:bodyPr>
            <a:lstStyle/>
            <a:p>
              <a:endParaRPr sz="267"/>
            </a:p>
          </p:txBody>
        </p:sp>
        <p:sp>
          <p:nvSpPr>
            <p:cNvPr id="427" name="Google Shape;427;p21"/>
            <p:cNvSpPr txBox="1"/>
            <p:nvPr/>
          </p:nvSpPr>
          <p:spPr>
            <a:xfrm>
              <a:off x="1499718" y="2509700"/>
              <a:ext cx="2970097" cy="304622"/>
            </a:xfrm>
            <a:prstGeom prst="rect">
              <a:avLst/>
            </a:prstGeom>
            <a:noFill/>
            <a:ln>
              <a:noFill/>
            </a:ln>
          </p:spPr>
          <p:txBody>
            <a:bodyPr spcFirstLastPara="1" wrap="square" lIns="121900" tIns="121900" rIns="121900" bIns="121900" anchor="ctr" anchorCtr="0">
              <a:noAutofit/>
            </a:bodyPr>
            <a:lstStyle/>
            <a:p>
              <a:r>
                <a:rPr lang="ru-RU" sz="2133"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Баспа және коммуникация өнеркәсібі</a:t>
              </a:r>
            </a:p>
          </p:txBody>
        </p:sp>
        <p:sp>
          <p:nvSpPr>
            <p:cNvPr id="428" name="Google Shape;428;p21"/>
            <p:cNvSpPr txBox="1"/>
            <p:nvPr/>
          </p:nvSpPr>
          <p:spPr>
            <a:xfrm>
              <a:off x="4539489" y="2400376"/>
              <a:ext cx="3285848" cy="530400"/>
            </a:xfrm>
            <a:prstGeom prst="rect">
              <a:avLst/>
            </a:prstGeom>
            <a:solidFill>
              <a:srgbClr val="EBEBEB"/>
            </a:solidFill>
            <a:ln>
              <a:noFill/>
            </a:ln>
          </p:spPr>
          <p:txBody>
            <a:bodyPr spcFirstLastPara="1" wrap="square" lIns="121900" tIns="121900" rIns="121900" bIns="121900" anchor="ctr" anchorCtr="0">
              <a:noAutofit/>
            </a:bodyPr>
            <a:lstStyle/>
            <a:p>
              <a:pPr algn="just"/>
              <a:r>
                <a:rPr lang="ru-RU" sz="1733" dirty="0">
                  <a:solidFill>
                    <a:srgbClr val="005A51"/>
                  </a:solidFill>
                  <a:latin typeface="Times New Roman" panose="02020603050405020304" pitchFamily="18" charset="0"/>
                  <a:ea typeface="Fira Sans"/>
                  <a:cs typeface="Times New Roman" panose="02020603050405020304" pitchFamily="18" charset="0"/>
                  <a:sym typeface="Fira Sans"/>
                </a:rPr>
                <a:t>Кітаптар мен </a:t>
              </a:r>
              <a:r>
                <a:rPr lang="ru-RU" sz="1733" dirty="0" err="1">
                  <a:solidFill>
                    <a:srgbClr val="005A51"/>
                  </a:solidFill>
                  <a:latin typeface="Times New Roman" panose="02020603050405020304" pitchFamily="18" charset="0"/>
                  <a:ea typeface="Fira Sans"/>
                  <a:cs typeface="Times New Roman" panose="02020603050405020304" pitchFamily="18" charset="0"/>
                  <a:sym typeface="Fira Sans"/>
                </a:rPr>
                <a:t>газеттер</a:t>
              </a:r>
              <a:r>
                <a:rPr lang="ru-RU" sz="1733" dirty="0">
                  <a:solidFill>
                    <a:srgbClr val="005A51"/>
                  </a:solidFill>
                  <a:latin typeface="Times New Roman" panose="02020603050405020304" pitchFamily="18" charset="0"/>
                  <a:ea typeface="Fira Sans"/>
                  <a:cs typeface="Times New Roman" panose="02020603050405020304" pitchFamily="18" charset="0"/>
                  <a:sym typeface="Fira Sans"/>
                </a:rPr>
                <a:t> </a:t>
              </a:r>
              <a:r>
                <a:rPr lang="ru-RU" sz="1733" dirty="0" err="1" smtClean="0">
                  <a:solidFill>
                    <a:srgbClr val="005A51"/>
                  </a:solidFill>
                  <a:latin typeface="Times New Roman" panose="02020603050405020304" pitchFamily="18" charset="0"/>
                  <a:ea typeface="Fira Sans"/>
                  <a:cs typeface="Times New Roman" panose="02020603050405020304" pitchFamily="18" charset="0"/>
                  <a:sym typeface="Fira Sans"/>
                </a:rPr>
                <a:t>көбіне</a:t>
              </a:r>
              <a:r>
                <a:rPr lang="ru-RU" sz="1733" dirty="0" smtClean="0">
                  <a:solidFill>
                    <a:srgbClr val="005A51"/>
                  </a:solidFill>
                  <a:latin typeface="Times New Roman" panose="02020603050405020304" pitchFamily="18" charset="0"/>
                  <a:ea typeface="Fira Sans"/>
                  <a:cs typeface="Times New Roman" panose="02020603050405020304" pitchFamily="18" charset="0"/>
                  <a:sym typeface="Fira Sans"/>
                </a:rPr>
                <a:t> </a:t>
              </a:r>
              <a:r>
                <a:rPr lang="ru-RU" sz="1733" dirty="0" err="1" smtClean="0">
                  <a:solidFill>
                    <a:srgbClr val="005A51"/>
                  </a:solidFill>
                  <a:latin typeface="Times New Roman" panose="02020603050405020304" pitchFamily="18" charset="0"/>
                  <a:ea typeface="Fira Sans"/>
                  <a:cs typeface="Times New Roman" panose="02020603050405020304" pitchFamily="18" charset="0"/>
                  <a:sym typeface="Fira Sans"/>
                </a:rPr>
                <a:t>интернеттен</a:t>
              </a:r>
              <a:r>
                <a:rPr lang="ru-RU" sz="1733" dirty="0" smtClean="0">
                  <a:solidFill>
                    <a:srgbClr val="005A51"/>
                  </a:solidFill>
                  <a:latin typeface="Times New Roman" panose="02020603050405020304" pitchFamily="18" charset="0"/>
                  <a:ea typeface="Fira Sans"/>
                  <a:cs typeface="Times New Roman" panose="02020603050405020304" pitchFamily="18" charset="0"/>
                  <a:sym typeface="Fira Sans"/>
                </a:rPr>
                <a:t> </a:t>
              </a:r>
              <a:r>
                <a:rPr lang="ru-RU" sz="1733" dirty="0">
                  <a:solidFill>
                    <a:srgbClr val="005A51"/>
                  </a:solidFill>
                  <a:latin typeface="Times New Roman" panose="02020603050405020304" pitchFamily="18" charset="0"/>
                  <a:ea typeface="Fira Sans"/>
                  <a:cs typeface="Times New Roman" panose="02020603050405020304" pitchFamily="18" charset="0"/>
                  <a:sym typeface="Fira Sans"/>
                </a:rPr>
                <a:t>оқылады және физикалық, баспа даналарына деген </a:t>
              </a:r>
              <a:r>
                <a:rPr lang="ru-RU" sz="1733" dirty="0" err="1">
                  <a:solidFill>
                    <a:srgbClr val="005A51"/>
                  </a:solidFill>
                  <a:latin typeface="Times New Roman" panose="02020603050405020304" pitchFamily="18" charset="0"/>
                  <a:ea typeface="Fira Sans"/>
                  <a:cs typeface="Times New Roman" panose="02020603050405020304" pitchFamily="18" charset="0"/>
                  <a:sym typeface="Fira Sans"/>
                </a:rPr>
                <a:t>қажеттілік</a:t>
              </a:r>
              <a:r>
                <a:rPr lang="ru-RU" sz="1733" dirty="0">
                  <a:solidFill>
                    <a:srgbClr val="005A51"/>
                  </a:solidFill>
                  <a:latin typeface="Times New Roman" panose="02020603050405020304" pitchFamily="18" charset="0"/>
                  <a:ea typeface="Fira Sans"/>
                  <a:cs typeface="Times New Roman" panose="02020603050405020304" pitchFamily="18" charset="0"/>
                  <a:sym typeface="Fira Sans"/>
                </a:rPr>
                <a:t> </a:t>
              </a:r>
              <a:r>
                <a:rPr lang="ru-RU" sz="1733" dirty="0" smtClean="0">
                  <a:solidFill>
                    <a:srgbClr val="005A51"/>
                  </a:solidFill>
                  <a:latin typeface="Times New Roman" panose="02020603050405020304" pitchFamily="18" charset="0"/>
                  <a:ea typeface="Fira Sans"/>
                  <a:cs typeface="Times New Roman" panose="02020603050405020304" pitchFamily="18" charset="0"/>
                  <a:sym typeface="Fira Sans"/>
                </a:rPr>
                <a:t> </a:t>
              </a:r>
              <a:r>
                <a:rPr lang="ru-RU" sz="1733" dirty="0" err="1" smtClean="0">
                  <a:solidFill>
                    <a:srgbClr val="005A51"/>
                  </a:solidFill>
                  <a:latin typeface="Times New Roman" panose="02020603050405020304" pitchFamily="18" charset="0"/>
                  <a:ea typeface="Fira Sans"/>
                  <a:cs typeface="Times New Roman" panose="02020603050405020304" pitchFamily="18" charset="0"/>
                  <a:sym typeface="Fira Sans"/>
                </a:rPr>
                <a:t>азаюда</a:t>
              </a:r>
              <a:r>
                <a:rPr lang="ru-RU" sz="1733" dirty="0" smtClean="0">
                  <a:solidFill>
                    <a:srgbClr val="005A51"/>
                  </a:solidFill>
                  <a:latin typeface="Times New Roman" panose="02020603050405020304" pitchFamily="18" charset="0"/>
                  <a:ea typeface="Fira Sans"/>
                  <a:cs typeface="Times New Roman" panose="02020603050405020304" pitchFamily="18" charset="0"/>
                  <a:sym typeface="Fira Sans"/>
                </a:rPr>
                <a:t>, </a:t>
              </a:r>
              <a:r>
                <a:rPr lang="ru-RU" sz="1733" dirty="0">
                  <a:solidFill>
                    <a:srgbClr val="005A51"/>
                  </a:solidFill>
                  <a:latin typeface="Times New Roman" panose="02020603050405020304" pitchFamily="18" charset="0"/>
                  <a:ea typeface="Fira Sans"/>
                  <a:cs typeface="Times New Roman" panose="02020603050405020304" pitchFamily="18" charset="0"/>
                  <a:sym typeface="Fira Sans"/>
                </a:rPr>
                <a:t>сондықтан олар сирек сұранысқа </a:t>
              </a:r>
              <a:r>
                <a:rPr lang="ru-RU" sz="1733" dirty="0" err="1">
                  <a:solidFill>
                    <a:srgbClr val="005A51"/>
                  </a:solidFill>
                  <a:latin typeface="Times New Roman" panose="02020603050405020304" pitchFamily="18" charset="0"/>
                  <a:ea typeface="Fira Sans"/>
                  <a:cs typeface="Times New Roman" panose="02020603050405020304" pitchFamily="18" charset="0"/>
                  <a:sym typeface="Fira Sans"/>
                </a:rPr>
                <a:t>ие</a:t>
              </a:r>
              <a:r>
                <a:rPr lang="ru-RU" sz="1733" dirty="0">
                  <a:solidFill>
                    <a:srgbClr val="005A51"/>
                  </a:solidFill>
                  <a:latin typeface="Times New Roman" panose="02020603050405020304" pitchFamily="18" charset="0"/>
                  <a:ea typeface="Fira Sans"/>
                  <a:cs typeface="Times New Roman" panose="02020603050405020304" pitchFamily="18" charset="0"/>
                  <a:sym typeface="Fira Sans"/>
                </a:rPr>
                <a:t> </a:t>
              </a:r>
              <a:r>
                <a:rPr lang="ru-RU" sz="1733" dirty="0" err="1" smtClean="0">
                  <a:solidFill>
                    <a:srgbClr val="005A51"/>
                  </a:solidFill>
                  <a:latin typeface="Times New Roman" panose="02020603050405020304" pitchFamily="18" charset="0"/>
                  <a:ea typeface="Fira Sans"/>
                  <a:cs typeface="Times New Roman" panose="02020603050405020304" pitchFamily="18" charset="0"/>
                  <a:sym typeface="Fira Sans"/>
                </a:rPr>
                <a:t>болуда</a:t>
              </a:r>
              <a:r>
                <a:rPr lang="ru-RU" sz="1733" dirty="0" smtClean="0">
                  <a:solidFill>
                    <a:srgbClr val="005A51"/>
                  </a:solidFill>
                  <a:latin typeface="Times New Roman" panose="02020603050405020304" pitchFamily="18" charset="0"/>
                  <a:ea typeface="Fira Sans"/>
                  <a:cs typeface="Times New Roman" panose="02020603050405020304" pitchFamily="18" charset="0"/>
                  <a:sym typeface="Fira Sans"/>
                </a:rPr>
                <a:t>.</a:t>
              </a:r>
              <a:endParaRPr sz="1733"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cxnSp>
          <p:nvCxnSpPr>
            <p:cNvPr id="429" name="Google Shape;429;p21"/>
            <p:cNvCxnSpPr>
              <a:cxnSpLocks/>
              <a:stCxn id="426" idx="3"/>
              <a:endCxn id="428" idx="1"/>
            </p:cNvCxnSpPr>
            <p:nvPr/>
          </p:nvCxnSpPr>
          <p:spPr>
            <a:xfrm flipV="1">
              <a:off x="4311940" y="2665576"/>
              <a:ext cx="227549" cy="9877"/>
            </a:xfrm>
            <a:prstGeom prst="straightConnector1">
              <a:avLst/>
            </a:prstGeom>
            <a:noFill/>
            <a:ln w="19050" cap="flat" cmpd="sng">
              <a:solidFill>
                <a:srgbClr val="7B1E7A"/>
              </a:solidFill>
              <a:prstDash val="solid"/>
              <a:round/>
              <a:headEnd type="none" w="med" len="med"/>
              <a:tailEnd type="none" w="med" len="med"/>
            </a:ln>
          </p:spPr>
        </p:cxnSp>
      </p:grpSp>
      <p:grpSp>
        <p:nvGrpSpPr>
          <p:cNvPr id="430" name="Google Shape;430;p21"/>
          <p:cNvGrpSpPr/>
          <p:nvPr/>
        </p:nvGrpSpPr>
        <p:grpSpPr>
          <a:xfrm>
            <a:off x="254550" y="3947176"/>
            <a:ext cx="10933153" cy="937532"/>
            <a:chOff x="1653474" y="3192170"/>
            <a:chExt cx="6207459" cy="530400"/>
          </a:xfrm>
        </p:grpSpPr>
        <p:sp>
          <p:nvSpPr>
            <p:cNvPr id="431" name="Google Shape;431;p21"/>
            <p:cNvSpPr/>
            <p:nvPr/>
          </p:nvSpPr>
          <p:spPr>
            <a:xfrm>
              <a:off x="1653474" y="3192170"/>
              <a:ext cx="2827660" cy="530400"/>
            </a:xfrm>
            <a:prstGeom prst="rect">
              <a:avLst/>
            </a:prstGeom>
            <a:solidFill>
              <a:srgbClr val="B33F62"/>
            </a:solidFill>
            <a:ln>
              <a:noFill/>
            </a:ln>
          </p:spPr>
          <p:txBody>
            <a:bodyPr spcFirstLastPara="1" wrap="square" lIns="121900" tIns="121900" rIns="121900" bIns="121900" anchor="ctr" anchorCtr="0">
              <a:noAutofit/>
            </a:bodyPr>
            <a:lstStyle/>
            <a:p>
              <a:endParaRPr sz="267"/>
            </a:p>
          </p:txBody>
        </p:sp>
        <p:sp>
          <p:nvSpPr>
            <p:cNvPr id="432" name="Google Shape;432;p21"/>
            <p:cNvSpPr txBox="1"/>
            <p:nvPr/>
          </p:nvSpPr>
          <p:spPr>
            <a:xfrm>
              <a:off x="1725370" y="3262599"/>
              <a:ext cx="2288344" cy="304622"/>
            </a:xfrm>
            <a:prstGeom prst="rect">
              <a:avLst/>
            </a:prstGeom>
            <a:noFill/>
            <a:ln>
              <a:noFill/>
            </a:ln>
          </p:spPr>
          <p:txBody>
            <a:bodyPr spcFirstLastPara="1" wrap="square" lIns="121900" tIns="121900" rIns="121900" bIns="121900" anchor="ctr" anchorCtr="0">
              <a:noAutofit/>
            </a:bodyPr>
            <a:lstStyle/>
            <a:p>
              <a:r>
                <a:rPr lang="ru-RU" sz="24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Кітап дүкендері</a:t>
              </a:r>
              <a:endParaRPr lang="en-US" sz="24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433" name="Google Shape;433;p21"/>
            <p:cNvSpPr txBox="1"/>
            <p:nvPr/>
          </p:nvSpPr>
          <p:spPr>
            <a:xfrm flipH="1">
              <a:off x="4678313" y="3218491"/>
              <a:ext cx="3182620" cy="504079"/>
            </a:xfrm>
            <a:prstGeom prst="rect">
              <a:avLst/>
            </a:prstGeom>
            <a:solidFill>
              <a:srgbClr val="EBEBEB"/>
            </a:solidFill>
            <a:ln>
              <a:noFill/>
            </a:ln>
          </p:spPr>
          <p:txBody>
            <a:bodyPr spcFirstLastPara="1" wrap="square" lIns="121900" tIns="121900" rIns="121900" bIns="121900" anchor="ctr" anchorCtr="0">
              <a:noAutofit/>
            </a:bodyPr>
            <a:lstStyle/>
            <a:p>
              <a:pPr algn="just"/>
              <a:r>
                <a:rPr lang="ru-RU" sz="1733" dirty="0">
                  <a:solidFill>
                    <a:srgbClr val="005A51"/>
                  </a:solidFill>
                  <a:latin typeface="Times New Roman" panose="02020603050405020304" pitchFamily="18" charset="0"/>
                  <a:ea typeface="Fira Sans"/>
                  <a:cs typeface="Times New Roman" panose="02020603050405020304" pitchFamily="18" charset="0"/>
                  <a:sym typeface="Fira Sans"/>
                </a:rPr>
                <a:t>газеттер баспа басылымдарына қарағанда веб-мазмұнға көбірек </a:t>
              </a:r>
              <a:r>
                <a:rPr lang="ru-RU" sz="1733" dirty="0" err="1">
                  <a:solidFill>
                    <a:srgbClr val="005A51"/>
                  </a:solidFill>
                  <a:latin typeface="Times New Roman" panose="02020603050405020304" pitchFamily="18" charset="0"/>
                  <a:ea typeface="Fira Sans"/>
                  <a:cs typeface="Times New Roman" panose="02020603050405020304" pitchFamily="18" charset="0"/>
                  <a:sym typeface="Fira Sans"/>
                </a:rPr>
                <a:t>көңіл</a:t>
              </a:r>
              <a:r>
                <a:rPr lang="ru-RU" sz="1733" dirty="0">
                  <a:solidFill>
                    <a:srgbClr val="005A51"/>
                  </a:solidFill>
                  <a:latin typeface="Times New Roman" panose="02020603050405020304" pitchFamily="18" charset="0"/>
                  <a:ea typeface="Fira Sans"/>
                  <a:cs typeface="Times New Roman" panose="02020603050405020304" pitchFamily="18" charset="0"/>
                  <a:sym typeface="Fira Sans"/>
                </a:rPr>
                <a:t> </a:t>
              </a:r>
              <a:r>
                <a:rPr lang="ru-RU" sz="1733" dirty="0" err="1" smtClean="0">
                  <a:solidFill>
                    <a:srgbClr val="005A51"/>
                  </a:solidFill>
                  <a:latin typeface="Times New Roman" panose="02020603050405020304" pitchFamily="18" charset="0"/>
                  <a:ea typeface="Fira Sans"/>
                  <a:cs typeface="Times New Roman" panose="02020603050405020304" pitchFamily="18" charset="0"/>
                  <a:sym typeface="Fira Sans"/>
                </a:rPr>
                <a:t>бөлуде</a:t>
              </a:r>
              <a:endParaRPr sz="1733"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cxnSp>
          <p:nvCxnSpPr>
            <p:cNvPr id="434" name="Google Shape;434;p21"/>
            <p:cNvCxnSpPr>
              <a:stCxn id="431" idx="3"/>
              <a:endCxn id="433" idx="3"/>
            </p:cNvCxnSpPr>
            <p:nvPr/>
          </p:nvCxnSpPr>
          <p:spPr>
            <a:xfrm>
              <a:off x="4481134" y="3457370"/>
              <a:ext cx="197179" cy="13161"/>
            </a:xfrm>
            <a:prstGeom prst="straightConnector1">
              <a:avLst/>
            </a:prstGeom>
            <a:noFill/>
            <a:ln w="19050" cap="flat" cmpd="sng">
              <a:solidFill>
                <a:srgbClr val="B33F62"/>
              </a:solidFill>
              <a:prstDash val="solid"/>
              <a:round/>
              <a:headEnd type="none" w="med" len="med"/>
              <a:tailEnd type="none" w="med" len="med"/>
            </a:ln>
          </p:spPr>
        </p:cxnSp>
      </p:grpSp>
      <p:grpSp>
        <p:nvGrpSpPr>
          <p:cNvPr id="435" name="Google Shape;435;p21"/>
          <p:cNvGrpSpPr/>
          <p:nvPr/>
        </p:nvGrpSpPr>
        <p:grpSpPr>
          <a:xfrm>
            <a:off x="277586" y="5062079"/>
            <a:ext cx="10910118" cy="1032988"/>
            <a:chOff x="1653474" y="3932236"/>
            <a:chExt cx="6178066" cy="581474"/>
          </a:xfrm>
        </p:grpSpPr>
        <p:sp>
          <p:nvSpPr>
            <p:cNvPr id="436" name="Google Shape;436;p21"/>
            <p:cNvSpPr/>
            <p:nvPr/>
          </p:nvSpPr>
          <p:spPr>
            <a:xfrm>
              <a:off x="1653474" y="3983310"/>
              <a:ext cx="2844814" cy="530400"/>
            </a:xfrm>
            <a:prstGeom prst="rect">
              <a:avLst/>
            </a:prstGeom>
            <a:solidFill>
              <a:srgbClr val="F9564F"/>
            </a:solidFill>
            <a:ln>
              <a:noFill/>
            </a:ln>
          </p:spPr>
          <p:txBody>
            <a:bodyPr spcFirstLastPara="1" wrap="square" lIns="121900" tIns="121900" rIns="121900" bIns="121900" anchor="ctr" anchorCtr="0">
              <a:noAutofit/>
            </a:bodyPr>
            <a:lstStyle/>
            <a:p>
              <a:endParaRPr sz="267"/>
            </a:p>
          </p:txBody>
        </p:sp>
        <p:sp>
          <p:nvSpPr>
            <p:cNvPr id="437" name="Google Shape;437;p21"/>
            <p:cNvSpPr txBox="1"/>
            <p:nvPr/>
          </p:nvSpPr>
          <p:spPr>
            <a:xfrm>
              <a:off x="1798630" y="3932236"/>
              <a:ext cx="2113146" cy="581474"/>
            </a:xfrm>
            <a:prstGeom prst="rect">
              <a:avLst/>
            </a:prstGeom>
            <a:noFill/>
            <a:ln>
              <a:noFill/>
            </a:ln>
          </p:spPr>
          <p:txBody>
            <a:bodyPr spcFirstLastPara="1" wrap="square" lIns="121900" tIns="121900" rIns="121900" bIns="121900" anchor="ctr" anchorCtr="0">
              <a:noAutofit/>
            </a:bodyPr>
            <a:lstStyle/>
            <a:p>
              <a:r>
                <a:rPr lang="ru-RU" sz="2133"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Жазушылар мен редакторлар</a:t>
              </a:r>
              <a:endParaRPr sz="2133"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438" name="Google Shape;438;p21"/>
            <p:cNvSpPr txBox="1"/>
            <p:nvPr/>
          </p:nvSpPr>
          <p:spPr>
            <a:xfrm flipH="1">
              <a:off x="4657302" y="3977664"/>
              <a:ext cx="3174238" cy="536046"/>
            </a:xfrm>
            <a:prstGeom prst="rect">
              <a:avLst/>
            </a:prstGeom>
            <a:solidFill>
              <a:srgbClr val="EBEBEB"/>
            </a:solidFill>
            <a:ln>
              <a:noFill/>
            </a:ln>
          </p:spPr>
          <p:txBody>
            <a:bodyPr spcFirstLastPara="1" wrap="square" lIns="121900" tIns="121900" rIns="121900" bIns="121900" anchor="ctr" anchorCtr="0">
              <a:noAutofit/>
            </a:bodyPr>
            <a:lstStyle/>
            <a:p>
              <a:pPr algn="just"/>
              <a:r>
                <a:rPr lang="ru-RU" sz="1733" dirty="0">
                  <a:solidFill>
                    <a:srgbClr val="005A51"/>
                  </a:solidFill>
                  <a:latin typeface="Times New Roman" panose="02020603050405020304" pitchFamily="18" charset="0"/>
                  <a:ea typeface="Fira Sans"/>
                  <a:cs typeface="Times New Roman" panose="02020603050405020304" pitchFamily="18" charset="0"/>
                  <a:sym typeface="Fira Sans"/>
                </a:rPr>
                <a:t>Интернетті жақсы білетін жазушылар, бағдарламашылар, суретшілер мен редакторлар бүкіл әлем бойынша ұялы телефондар мен ноутбуктерге ақпарат беруді басқару үшін қажет.</a:t>
              </a:r>
              <a:endParaRPr sz="1733"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cxnSp>
          <p:nvCxnSpPr>
            <p:cNvPr id="439" name="Google Shape;439;p21"/>
            <p:cNvCxnSpPr>
              <a:stCxn id="436" idx="3"/>
              <a:endCxn id="438" idx="3"/>
            </p:cNvCxnSpPr>
            <p:nvPr/>
          </p:nvCxnSpPr>
          <p:spPr>
            <a:xfrm flipV="1">
              <a:off x="4498288" y="4245687"/>
              <a:ext cx="159014" cy="2823"/>
            </a:xfrm>
            <a:prstGeom prst="straightConnector1">
              <a:avLst/>
            </a:prstGeom>
            <a:noFill/>
            <a:ln w="19050" cap="flat" cmpd="sng">
              <a:solidFill>
                <a:srgbClr val="F9564F"/>
              </a:solidFill>
              <a:prstDash val="solid"/>
              <a:round/>
              <a:headEnd type="none" w="med" len="med"/>
              <a:tailEnd type="none" w="med" len="med"/>
            </a:ln>
          </p:spPr>
        </p:cxnSp>
      </p:grpSp>
      <p:grpSp>
        <p:nvGrpSpPr>
          <p:cNvPr id="440" name="Google Shape;440;p21"/>
          <p:cNvGrpSpPr/>
          <p:nvPr/>
        </p:nvGrpSpPr>
        <p:grpSpPr>
          <a:xfrm>
            <a:off x="277586" y="1702642"/>
            <a:ext cx="10895612" cy="716012"/>
            <a:chOff x="1653474" y="1649831"/>
            <a:chExt cx="6161595" cy="537009"/>
          </a:xfrm>
        </p:grpSpPr>
        <p:sp>
          <p:nvSpPr>
            <p:cNvPr id="441" name="Google Shape;441;p21"/>
            <p:cNvSpPr/>
            <p:nvPr/>
          </p:nvSpPr>
          <p:spPr>
            <a:xfrm>
              <a:off x="1653474" y="1649831"/>
              <a:ext cx="2773172" cy="530400"/>
            </a:xfrm>
            <a:prstGeom prst="rect">
              <a:avLst/>
            </a:prstGeom>
            <a:solidFill>
              <a:srgbClr val="451E7B"/>
            </a:solidFill>
            <a:ln>
              <a:noFill/>
            </a:ln>
          </p:spPr>
          <p:txBody>
            <a:bodyPr spcFirstLastPara="1" wrap="square" lIns="121900" tIns="121900" rIns="121900" bIns="121900" anchor="ctr" anchorCtr="0">
              <a:noAutofit/>
            </a:bodyPr>
            <a:lstStyle/>
            <a:p>
              <a:endParaRPr sz="267"/>
            </a:p>
          </p:txBody>
        </p:sp>
        <p:sp>
          <p:nvSpPr>
            <p:cNvPr id="442" name="Google Shape;442;p21"/>
            <p:cNvSpPr txBox="1"/>
            <p:nvPr/>
          </p:nvSpPr>
          <p:spPr>
            <a:xfrm>
              <a:off x="1653474" y="1695989"/>
              <a:ext cx="2367340" cy="372169"/>
            </a:xfrm>
            <a:prstGeom prst="rect">
              <a:avLst/>
            </a:prstGeom>
            <a:noFill/>
            <a:ln>
              <a:noFill/>
            </a:ln>
          </p:spPr>
          <p:txBody>
            <a:bodyPr spcFirstLastPara="1" wrap="square" lIns="121900" tIns="121900" rIns="121900" bIns="121900" anchor="ctr" anchorCtr="0">
              <a:noAutofit/>
            </a:bodyPr>
            <a:lstStyle/>
            <a:p>
              <a:r>
                <a:rPr lang="ru-RU" sz="24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Музыка және ойын-сауық</a:t>
              </a:r>
              <a:endParaRPr sz="24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443" name="Google Shape;443;p21"/>
            <p:cNvSpPr txBox="1"/>
            <p:nvPr/>
          </p:nvSpPr>
          <p:spPr>
            <a:xfrm>
              <a:off x="4586065" y="1656440"/>
              <a:ext cx="3229004" cy="530400"/>
            </a:xfrm>
            <a:prstGeom prst="rect">
              <a:avLst/>
            </a:prstGeom>
            <a:solidFill>
              <a:srgbClr val="EBEBEB"/>
            </a:solidFill>
            <a:ln>
              <a:noFill/>
            </a:ln>
          </p:spPr>
          <p:txBody>
            <a:bodyPr spcFirstLastPara="1" wrap="square" lIns="121900" tIns="121900" rIns="121900" bIns="121900" anchor="ctr" anchorCtr="0">
              <a:noAutofit/>
            </a:bodyPr>
            <a:lstStyle/>
            <a:p>
              <a:pPr algn="just"/>
              <a:r>
                <a:rPr lang="ru-RU" sz="1733" dirty="0">
                  <a:solidFill>
                    <a:srgbClr val="005A51"/>
                  </a:solidFill>
                  <a:latin typeface="Times New Roman" panose="02020603050405020304" pitchFamily="18" charset="0"/>
                  <a:ea typeface="Fira Sans"/>
                  <a:cs typeface="Times New Roman" panose="02020603050405020304" pitchFamily="18" charset="0"/>
                  <a:sym typeface="Fira Sans"/>
                </a:rPr>
                <a:t>АКТ қолданудағы жетістіктерге байланысты өзгерді</a:t>
              </a:r>
              <a:endParaRPr sz="1733"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cxnSp>
          <p:nvCxnSpPr>
            <p:cNvPr id="444" name="Google Shape;444;p21"/>
            <p:cNvCxnSpPr>
              <a:stCxn id="441" idx="3"/>
              <a:endCxn id="443" idx="1"/>
            </p:cNvCxnSpPr>
            <p:nvPr/>
          </p:nvCxnSpPr>
          <p:spPr>
            <a:xfrm>
              <a:off x="4426646" y="1915031"/>
              <a:ext cx="159419" cy="6609"/>
            </a:xfrm>
            <a:prstGeom prst="straightConnector1">
              <a:avLst/>
            </a:prstGeom>
            <a:noFill/>
            <a:ln w="19050" cap="flat" cmpd="sng">
              <a:solidFill>
                <a:srgbClr val="451E7B"/>
              </a:solidFill>
              <a:prstDash val="solid"/>
              <a:round/>
              <a:headEnd type="none" w="med" len="med"/>
              <a:tailEnd type="none" w="med" len="med"/>
            </a:ln>
          </p:spPr>
        </p:cxnSp>
      </p:grpSp>
      <p:sp>
        <p:nvSpPr>
          <p:cNvPr id="445" name="Google Shape;445;p21"/>
          <p:cNvSpPr txBox="1">
            <a:spLocks noGrp="1"/>
          </p:cNvSpPr>
          <p:nvPr>
            <p:ph type="title"/>
          </p:nvPr>
        </p:nvSpPr>
        <p:spPr>
          <a:xfrm>
            <a:off x="1379005" y="92452"/>
            <a:ext cx="10298000" cy="497301"/>
          </a:xfrm>
          <a:prstGeom prst="rect">
            <a:avLst/>
          </a:prstGeom>
        </p:spPr>
        <p:txBody>
          <a:bodyPr spcFirstLastPara="1" vert="horz" wrap="square" lIns="121900" tIns="121900" rIns="121900" bIns="121900" rtlCol="0" anchor="ctr" anchorCtr="0">
            <a:noAutofit/>
          </a:bodyPr>
          <a:lstStyle/>
          <a:p>
            <a:pPr algn="ctr">
              <a:spcBef>
                <a:spcPts val="0"/>
              </a:spcBef>
            </a:pPr>
            <a:r>
              <a:rPr lang="ru-RU" sz="3600" b="1" dirty="0">
                <a:solidFill>
                  <a:srgbClr val="005A51"/>
                </a:solidFill>
                <a:latin typeface="Times New Roman" panose="02020603050405020304" pitchFamily="18" charset="0"/>
                <a:cs typeface="Times New Roman" panose="02020603050405020304" pitchFamily="18" charset="0"/>
              </a:rPr>
              <a:t>АКТ цифрлық индустрия ретінде</a:t>
            </a:r>
            <a:endParaRPr sz="3600" b="1" dirty="0">
              <a:solidFill>
                <a:srgbClr val="005A51"/>
              </a:solidFill>
              <a:latin typeface="Times New Roman" panose="02020603050405020304" pitchFamily="18" charset="0"/>
              <a:cs typeface="Times New Roman" panose="02020603050405020304" pitchFamily="18" charset="0"/>
            </a:endParaRPr>
          </a:p>
        </p:txBody>
      </p:sp>
      <p:sp>
        <p:nvSpPr>
          <p:cNvPr id="2" name="Google Shape;443;p21">
            <a:extLst>
              <a:ext uri="{FF2B5EF4-FFF2-40B4-BE49-F238E27FC236}">
                <a16:creationId xmlns:a16="http://schemas.microsoft.com/office/drawing/2014/main" xmlns="" id="{E19DFD1A-1BAE-2DA1-1801-6E29C8E9F27D}"/>
              </a:ext>
            </a:extLst>
          </p:cNvPr>
          <p:cNvSpPr txBox="1"/>
          <p:nvPr/>
        </p:nvSpPr>
        <p:spPr>
          <a:xfrm>
            <a:off x="133799" y="640172"/>
            <a:ext cx="11053904" cy="860753"/>
          </a:xfrm>
          <a:prstGeom prst="rect">
            <a:avLst/>
          </a:prstGeom>
          <a:solidFill>
            <a:srgbClr val="EBEBEB"/>
          </a:solidFill>
          <a:ln>
            <a:noFill/>
          </a:ln>
        </p:spPr>
        <p:txBody>
          <a:bodyPr spcFirstLastPara="1" wrap="square" lIns="121900" tIns="121900" rIns="121900" bIns="121900" anchor="ctr" anchorCtr="0">
            <a:noAutofit/>
          </a:bodyPr>
          <a:lstStyle/>
          <a:p>
            <a:pPr marL="16933" algn="just">
              <a:spcBef>
                <a:spcPts val="127"/>
              </a:spcBef>
            </a:pPr>
            <a:r>
              <a:rPr lang="ru-RU" sz="2200" b="1" spc="-7" dirty="0">
                <a:solidFill>
                  <a:srgbClr val="005A51"/>
                </a:solidFill>
                <a:latin typeface="Times New Roman" panose="02020603050405020304" pitchFamily="18" charset="0"/>
                <a:cs typeface="Times New Roman" panose="02020603050405020304" pitchFamily="18" charset="0"/>
              </a:rPr>
              <a:t>АКТ-ның қоғамға әсері </a:t>
            </a:r>
            <a:r>
              <a:rPr lang="ru-RU" sz="2200" spc="-7" dirty="0">
                <a:solidFill>
                  <a:srgbClr val="005A51"/>
                </a:solidFill>
                <a:latin typeface="Times New Roman" panose="02020603050405020304" pitchFamily="18" charset="0"/>
                <a:cs typeface="Times New Roman" panose="02020603050405020304" pitchFamily="18" charset="0"/>
              </a:rPr>
              <a:t>күрделі және көптеген факторларға байланысты. Олар мамандандырылған салаларда жаңа мүмкіндіктер жасай отырып, белгілі бір жұмыс орындарына деген қажеттілікті азайтуды қамтиды.</a:t>
            </a:r>
            <a:endParaRPr lang="en-US" sz="2200" dirty="0">
              <a:solidFill>
                <a:srgbClr val="005A51"/>
              </a:solidFill>
              <a:latin typeface="Times New Roman" panose="02020603050405020304" pitchFamily="18" charset="0"/>
              <a:cs typeface="Times New Roman" panose="02020603050405020304" pitchFamily="18" charset="0"/>
            </a:endParaRPr>
          </a:p>
        </p:txBody>
      </p:sp>
      <p:pic>
        <p:nvPicPr>
          <p:cNvPr id="3" name="object 5">
            <a:extLst>
              <a:ext uri="{FF2B5EF4-FFF2-40B4-BE49-F238E27FC236}">
                <a16:creationId xmlns:a16="http://schemas.microsoft.com/office/drawing/2014/main" xmlns="" id="{B140CD61-141B-266F-0B73-1F2E6084907C}"/>
              </a:ext>
            </a:extLst>
          </p:cNvPr>
          <p:cNvPicPr/>
          <p:nvPr/>
        </p:nvPicPr>
        <p:blipFill>
          <a:blip r:embed="rId3" cstate="print"/>
          <a:stretch>
            <a:fillRect/>
          </a:stretch>
        </p:blipFill>
        <p:spPr>
          <a:xfrm>
            <a:off x="4338928" y="3993701"/>
            <a:ext cx="934129" cy="844485"/>
          </a:xfrm>
          <a:prstGeom prst="rect">
            <a:avLst/>
          </a:prstGeom>
        </p:spPr>
      </p:pic>
      <p:pic>
        <p:nvPicPr>
          <p:cNvPr id="10" name="object 7">
            <a:extLst>
              <a:ext uri="{FF2B5EF4-FFF2-40B4-BE49-F238E27FC236}">
                <a16:creationId xmlns:a16="http://schemas.microsoft.com/office/drawing/2014/main" xmlns="" id="{61DE7AB8-1D9E-83E6-7BA9-A8D107DBB3D6}"/>
              </a:ext>
            </a:extLst>
          </p:cNvPr>
          <p:cNvPicPr/>
          <p:nvPr/>
        </p:nvPicPr>
        <p:blipFill>
          <a:blip r:embed="rId4" cstate="print"/>
          <a:stretch>
            <a:fillRect/>
          </a:stretch>
        </p:blipFill>
        <p:spPr>
          <a:xfrm>
            <a:off x="4379975" y="5142781"/>
            <a:ext cx="921393" cy="940939"/>
          </a:xfrm>
          <a:prstGeom prst="rect">
            <a:avLst/>
          </a:prstGeom>
        </p:spPr>
      </p:pic>
      <p:pic>
        <p:nvPicPr>
          <p:cNvPr id="11" name="object 4">
            <a:extLst>
              <a:ext uri="{FF2B5EF4-FFF2-40B4-BE49-F238E27FC236}">
                <a16:creationId xmlns:a16="http://schemas.microsoft.com/office/drawing/2014/main" xmlns="" id="{34D6D9F4-8B82-BBFF-49A9-69856201A95C}"/>
              </a:ext>
            </a:extLst>
          </p:cNvPr>
          <p:cNvPicPr/>
          <p:nvPr/>
        </p:nvPicPr>
        <p:blipFill>
          <a:blip r:embed="rId5" cstate="print"/>
          <a:stretch>
            <a:fillRect/>
          </a:stretch>
        </p:blipFill>
        <p:spPr>
          <a:xfrm>
            <a:off x="4549315" y="1685740"/>
            <a:ext cx="632100" cy="736356"/>
          </a:xfrm>
          <a:prstGeom prst="rect">
            <a:avLst/>
          </a:prstGeom>
        </p:spPr>
      </p:pic>
    </p:spTree>
    <p:extLst>
      <p:ext uri="{BB962C8B-B14F-4D97-AF65-F5344CB8AC3E}">
        <p14:creationId xmlns:p14="http://schemas.microsoft.com/office/powerpoint/2010/main" val="227375225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34"/>
          <p:cNvSpPr txBox="1">
            <a:spLocks noGrp="1"/>
          </p:cNvSpPr>
          <p:nvPr>
            <p:ph type="title"/>
          </p:nvPr>
        </p:nvSpPr>
        <p:spPr>
          <a:xfrm>
            <a:off x="1366413" y="320167"/>
            <a:ext cx="10298000" cy="641600"/>
          </a:xfrm>
          <a:prstGeom prst="rect">
            <a:avLst/>
          </a:prstGeom>
        </p:spPr>
        <p:txBody>
          <a:bodyPr spcFirstLastPara="1" vert="horz" wrap="square" lIns="121900" tIns="121900" rIns="121900" bIns="121900" rtlCol="0" anchor="ctr" anchorCtr="0">
            <a:noAutofit/>
          </a:bodyPr>
          <a:lstStyle/>
          <a:p>
            <a:pPr algn="ctr">
              <a:spcBef>
                <a:spcPts val="0"/>
              </a:spcBef>
            </a:pPr>
            <a:r>
              <a:rPr lang="ru-RU" b="1" dirty="0">
                <a:solidFill>
                  <a:srgbClr val="005A51"/>
                </a:solidFill>
                <a:latin typeface="Times New Roman" panose="02020603050405020304" pitchFamily="18" charset="0"/>
                <a:cs typeface="Times New Roman" panose="02020603050405020304" pitchFamily="18" charset="0"/>
              </a:rPr>
              <a:t>Бизнестегі АКТ туралы</a:t>
            </a:r>
            <a:endParaRPr lang="en-US" b="1" dirty="0">
              <a:solidFill>
                <a:srgbClr val="005A51"/>
              </a:solidFill>
              <a:latin typeface="Times New Roman" panose="02020603050405020304" pitchFamily="18" charset="0"/>
              <a:cs typeface="Times New Roman" panose="02020603050405020304" pitchFamily="18" charset="0"/>
            </a:endParaRPr>
          </a:p>
        </p:txBody>
      </p:sp>
      <p:sp>
        <p:nvSpPr>
          <p:cNvPr id="1791" name="Google Shape;1791;p34"/>
          <p:cNvSpPr/>
          <p:nvPr/>
        </p:nvSpPr>
        <p:spPr>
          <a:xfrm>
            <a:off x="3996768" y="1280434"/>
            <a:ext cx="33" cy="19700"/>
          </a:xfrm>
          <a:custGeom>
            <a:avLst/>
            <a:gdLst/>
            <a:ahLst/>
            <a:cxnLst/>
            <a:rect l="l" t="t" r="r" b="b"/>
            <a:pathLst>
              <a:path w="1" h="591" extrusionOk="0">
                <a:moveTo>
                  <a:pt x="1" y="1"/>
                </a:moveTo>
                <a:lnTo>
                  <a:pt x="1" y="254"/>
                </a:lnTo>
                <a:lnTo>
                  <a:pt x="1" y="590"/>
                </a:lnTo>
                <a:close/>
              </a:path>
            </a:pathLst>
          </a:custGeom>
          <a:solidFill>
            <a:srgbClr val="DCDCDC"/>
          </a:solidFill>
          <a:ln>
            <a:noFill/>
          </a:ln>
        </p:spPr>
        <p:txBody>
          <a:bodyPr spcFirstLastPara="1" wrap="square" lIns="121900" tIns="121900" rIns="121900" bIns="121900" anchor="ctr" anchorCtr="0">
            <a:noAutofit/>
          </a:bodyPr>
          <a:lstStyle/>
          <a:p>
            <a:endParaRPr sz="2400"/>
          </a:p>
        </p:txBody>
      </p:sp>
      <p:sp>
        <p:nvSpPr>
          <p:cNvPr id="1792" name="Google Shape;1792;p34"/>
          <p:cNvSpPr/>
          <p:nvPr/>
        </p:nvSpPr>
        <p:spPr>
          <a:xfrm>
            <a:off x="10664687" y="4836700"/>
            <a:ext cx="215567" cy="216400"/>
          </a:xfrm>
          <a:custGeom>
            <a:avLst/>
            <a:gdLst/>
            <a:ahLst/>
            <a:cxnLst/>
            <a:rect l="l" t="t" r="r" b="b"/>
            <a:pathLst>
              <a:path w="6467" h="6492" extrusionOk="0">
                <a:moveTo>
                  <a:pt x="3233" y="0"/>
                </a:moveTo>
                <a:cubicBezTo>
                  <a:pt x="1454" y="0"/>
                  <a:pt x="0" y="1479"/>
                  <a:pt x="0" y="3234"/>
                </a:cubicBezTo>
                <a:cubicBezTo>
                  <a:pt x="0" y="5013"/>
                  <a:pt x="1454" y="6492"/>
                  <a:pt x="3233" y="6492"/>
                </a:cubicBezTo>
                <a:cubicBezTo>
                  <a:pt x="5013" y="6492"/>
                  <a:pt x="6466" y="5013"/>
                  <a:pt x="6466" y="3234"/>
                </a:cubicBezTo>
                <a:cubicBezTo>
                  <a:pt x="6466" y="1479"/>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93" name="Google Shape;1793;p34"/>
          <p:cNvSpPr/>
          <p:nvPr/>
        </p:nvSpPr>
        <p:spPr>
          <a:xfrm>
            <a:off x="10664687" y="3997934"/>
            <a:ext cx="215567" cy="215567"/>
          </a:xfrm>
          <a:custGeom>
            <a:avLst/>
            <a:gdLst/>
            <a:ahLst/>
            <a:cxnLst/>
            <a:rect l="l" t="t" r="r" b="b"/>
            <a:pathLst>
              <a:path w="6467" h="6467" extrusionOk="0">
                <a:moveTo>
                  <a:pt x="3233" y="0"/>
                </a:moveTo>
                <a:cubicBezTo>
                  <a:pt x="1454" y="0"/>
                  <a:pt x="0" y="1454"/>
                  <a:pt x="0" y="3233"/>
                </a:cubicBezTo>
                <a:cubicBezTo>
                  <a:pt x="0" y="5013"/>
                  <a:pt x="1454" y="6467"/>
                  <a:pt x="3233" y="6467"/>
                </a:cubicBezTo>
                <a:cubicBezTo>
                  <a:pt x="5013" y="6467"/>
                  <a:pt x="6466" y="5013"/>
                  <a:pt x="6466" y="3233"/>
                </a:cubicBezTo>
                <a:cubicBezTo>
                  <a:pt x="6466" y="1454"/>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94" name="Google Shape;1794;p34"/>
          <p:cNvSpPr/>
          <p:nvPr/>
        </p:nvSpPr>
        <p:spPr>
          <a:xfrm>
            <a:off x="10664687" y="3162501"/>
            <a:ext cx="215567" cy="212233"/>
          </a:xfrm>
          <a:custGeom>
            <a:avLst/>
            <a:gdLst/>
            <a:ahLst/>
            <a:cxnLst/>
            <a:rect l="l" t="t" r="r" b="b"/>
            <a:pathLst>
              <a:path w="6467" h="6367" extrusionOk="0">
                <a:moveTo>
                  <a:pt x="3233" y="1"/>
                </a:moveTo>
                <a:cubicBezTo>
                  <a:pt x="1454" y="1"/>
                  <a:pt x="0" y="1354"/>
                  <a:pt x="0" y="3133"/>
                </a:cubicBezTo>
                <a:cubicBezTo>
                  <a:pt x="0" y="4913"/>
                  <a:pt x="1454" y="6367"/>
                  <a:pt x="3233" y="6367"/>
                </a:cubicBezTo>
                <a:cubicBezTo>
                  <a:pt x="5013" y="6367"/>
                  <a:pt x="6466" y="4913"/>
                  <a:pt x="6466" y="3133"/>
                </a:cubicBezTo>
                <a:cubicBezTo>
                  <a:pt x="6466" y="1354"/>
                  <a:pt x="5013" y="1"/>
                  <a:pt x="323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1795" name="Google Shape;1795;p34"/>
          <p:cNvGrpSpPr/>
          <p:nvPr/>
        </p:nvGrpSpPr>
        <p:grpSpPr>
          <a:xfrm>
            <a:off x="109678" y="1781371"/>
            <a:ext cx="2505460" cy="4685300"/>
            <a:chOff x="751140" y="1238900"/>
            <a:chExt cx="1879095" cy="3513975"/>
          </a:xfrm>
        </p:grpSpPr>
        <p:sp>
          <p:nvSpPr>
            <p:cNvPr id="1796" name="Google Shape;1796;p34"/>
            <p:cNvSpPr/>
            <p:nvPr/>
          </p:nvSpPr>
          <p:spPr>
            <a:xfrm>
              <a:off x="774315" y="1238900"/>
              <a:ext cx="1855920" cy="3390987"/>
            </a:xfrm>
            <a:custGeom>
              <a:avLst/>
              <a:gdLst/>
              <a:ahLst/>
              <a:cxnLst/>
              <a:rect l="l" t="t" r="r" b="b"/>
              <a:pathLst>
                <a:path w="48347" h="131154" extrusionOk="0">
                  <a:moveTo>
                    <a:pt x="21931" y="0"/>
                  </a:moveTo>
                  <a:cubicBezTo>
                    <a:pt x="9826" y="0"/>
                    <a:pt x="1" y="8246"/>
                    <a:pt x="1" y="18472"/>
                  </a:cubicBezTo>
                  <a:lnTo>
                    <a:pt x="1" y="123635"/>
                  </a:lnTo>
                  <a:cubicBezTo>
                    <a:pt x="1" y="127821"/>
                    <a:pt x="3986" y="131154"/>
                    <a:pt x="8873" y="131154"/>
                  </a:cubicBezTo>
                  <a:lnTo>
                    <a:pt x="48347" y="131154"/>
                  </a:lnTo>
                  <a:lnTo>
                    <a:pt x="48347" y="124688"/>
                  </a:lnTo>
                  <a:cubicBezTo>
                    <a:pt x="46066" y="124688"/>
                    <a:pt x="44086" y="123234"/>
                    <a:pt x="43761" y="121354"/>
                  </a:cubicBezTo>
                  <a:lnTo>
                    <a:pt x="43761" y="18472"/>
                  </a:lnTo>
                  <a:cubicBezTo>
                    <a:pt x="43761" y="8246"/>
                    <a:pt x="33936" y="0"/>
                    <a:pt x="21931" y="0"/>
                  </a:cubicBezTo>
                  <a:close/>
                </a:path>
              </a:pathLst>
            </a:custGeom>
            <a:solidFill>
              <a:srgbClr val="F9564F"/>
            </a:solidFill>
            <a:ln>
              <a:noFill/>
            </a:ln>
          </p:spPr>
          <p:txBody>
            <a:bodyPr spcFirstLastPara="1" wrap="square" lIns="121900" tIns="121900" rIns="121900" bIns="121900" anchor="ctr" anchorCtr="0">
              <a:noAutofit/>
            </a:bodyPr>
            <a:lstStyle/>
            <a:p>
              <a:endParaRPr sz="1600"/>
            </a:p>
          </p:txBody>
        </p:sp>
        <p:sp>
          <p:nvSpPr>
            <p:cNvPr id="1797" name="Google Shape;1797;p34"/>
            <p:cNvSpPr/>
            <p:nvPr/>
          </p:nvSpPr>
          <p:spPr>
            <a:xfrm>
              <a:off x="1357440" y="1505144"/>
              <a:ext cx="527600" cy="498500"/>
            </a:xfrm>
            <a:custGeom>
              <a:avLst/>
              <a:gdLst/>
              <a:ahLst/>
              <a:cxnLst/>
              <a:rect l="l" t="t" r="r" b="b"/>
              <a:pathLst>
                <a:path w="21104" h="19940" extrusionOk="0">
                  <a:moveTo>
                    <a:pt x="18171" y="1378"/>
                  </a:moveTo>
                  <a:lnTo>
                    <a:pt x="18171" y="2632"/>
                  </a:lnTo>
                  <a:cubicBezTo>
                    <a:pt x="18171" y="2832"/>
                    <a:pt x="18397" y="3033"/>
                    <a:pt x="18597" y="3033"/>
                  </a:cubicBezTo>
                  <a:lnTo>
                    <a:pt x="19851" y="3033"/>
                  </a:lnTo>
                  <a:lnTo>
                    <a:pt x="17244" y="5539"/>
                  </a:lnTo>
                  <a:lnTo>
                    <a:pt x="15565" y="5539"/>
                  </a:lnTo>
                  <a:lnTo>
                    <a:pt x="15565" y="3885"/>
                  </a:lnTo>
                  <a:lnTo>
                    <a:pt x="18171" y="1378"/>
                  </a:lnTo>
                  <a:close/>
                  <a:moveTo>
                    <a:pt x="9926" y="10150"/>
                  </a:moveTo>
                  <a:cubicBezTo>
                    <a:pt x="10026" y="10150"/>
                    <a:pt x="10252" y="10150"/>
                    <a:pt x="10352" y="10251"/>
                  </a:cubicBezTo>
                  <a:lnTo>
                    <a:pt x="9625" y="10978"/>
                  </a:lnTo>
                  <a:cubicBezTo>
                    <a:pt x="9525" y="11178"/>
                    <a:pt x="9525" y="11404"/>
                    <a:pt x="9625" y="11504"/>
                  </a:cubicBezTo>
                  <a:cubicBezTo>
                    <a:pt x="9675" y="11604"/>
                    <a:pt x="9775" y="11654"/>
                    <a:pt x="9879" y="11654"/>
                  </a:cubicBezTo>
                  <a:cubicBezTo>
                    <a:pt x="9982" y="11654"/>
                    <a:pt x="10089" y="11604"/>
                    <a:pt x="10151" y="11504"/>
                  </a:cubicBezTo>
                  <a:lnTo>
                    <a:pt x="10978" y="10777"/>
                  </a:lnTo>
                  <a:cubicBezTo>
                    <a:pt x="10978" y="10978"/>
                    <a:pt x="11079" y="11078"/>
                    <a:pt x="11079" y="11278"/>
                  </a:cubicBezTo>
                  <a:cubicBezTo>
                    <a:pt x="11079" y="11905"/>
                    <a:pt x="10552" y="12431"/>
                    <a:pt x="9926" y="12431"/>
                  </a:cubicBezTo>
                  <a:cubicBezTo>
                    <a:pt x="9299" y="12431"/>
                    <a:pt x="8773" y="11905"/>
                    <a:pt x="8773" y="11278"/>
                  </a:cubicBezTo>
                  <a:cubicBezTo>
                    <a:pt x="8773" y="10652"/>
                    <a:pt x="9299" y="10150"/>
                    <a:pt x="9926" y="10150"/>
                  </a:cubicBezTo>
                  <a:close/>
                  <a:moveTo>
                    <a:pt x="9879" y="6830"/>
                  </a:moveTo>
                  <a:cubicBezTo>
                    <a:pt x="10897" y="6830"/>
                    <a:pt x="11918" y="7168"/>
                    <a:pt x="12758" y="7845"/>
                  </a:cubicBezTo>
                  <a:lnTo>
                    <a:pt x="10978" y="9624"/>
                  </a:lnTo>
                  <a:cubicBezTo>
                    <a:pt x="10636" y="9435"/>
                    <a:pt x="10270" y="9339"/>
                    <a:pt x="9914" y="9339"/>
                  </a:cubicBezTo>
                  <a:cubicBezTo>
                    <a:pt x="9279" y="9339"/>
                    <a:pt x="8673" y="9641"/>
                    <a:pt x="8272" y="10251"/>
                  </a:cubicBezTo>
                  <a:cubicBezTo>
                    <a:pt x="7745" y="11078"/>
                    <a:pt x="7946" y="12331"/>
                    <a:pt x="8773" y="12857"/>
                  </a:cubicBezTo>
                  <a:cubicBezTo>
                    <a:pt x="9115" y="13083"/>
                    <a:pt x="9484" y="13185"/>
                    <a:pt x="9844" y="13185"/>
                  </a:cubicBezTo>
                  <a:cubicBezTo>
                    <a:pt x="10486" y="13185"/>
                    <a:pt x="11103" y="12861"/>
                    <a:pt x="11505" y="12331"/>
                  </a:cubicBezTo>
                  <a:cubicBezTo>
                    <a:pt x="11906" y="11704"/>
                    <a:pt x="11906" y="10877"/>
                    <a:pt x="11505" y="10251"/>
                  </a:cubicBezTo>
                  <a:lnTo>
                    <a:pt x="13284" y="8371"/>
                  </a:lnTo>
                  <a:lnTo>
                    <a:pt x="13284" y="8371"/>
                  </a:lnTo>
                  <a:cubicBezTo>
                    <a:pt x="14938" y="10251"/>
                    <a:pt x="14638" y="13058"/>
                    <a:pt x="12758" y="14737"/>
                  </a:cubicBezTo>
                  <a:cubicBezTo>
                    <a:pt x="11917" y="15432"/>
                    <a:pt x="10886" y="15776"/>
                    <a:pt x="9865" y="15776"/>
                  </a:cubicBezTo>
                  <a:cubicBezTo>
                    <a:pt x="8601" y="15776"/>
                    <a:pt x="7351" y="15250"/>
                    <a:pt x="6492" y="14211"/>
                  </a:cubicBezTo>
                  <a:cubicBezTo>
                    <a:pt x="4813" y="12231"/>
                    <a:pt x="5139" y="9399"/>
                    <a:pt x="7018" y="7845"/>
                  </a:cubicBezTo>
                  <a:cubicBezTo>
                    <a:pt x="7846" y="7168"/>
                    <a:pt x="8861" y="6830"/>
                    <a:pt x="9879" y="6830"/>
                  </a:cubicBezTo>
                  <a:close/>
                  <a:moveTo>
                    <a:pt x="9825" y="3358"/>
                  </a:moveTo>
                  <a:cubicBezTo>
                    <a:pt x="11705" y="3358"/>
                    <a:pt x="13384" y="3985"/>
                    <a:pt x="14838" y="5138"/>
                  </a:cubicBezTo>
                  <a:lnTo>
                    <a:pt x="14838" y="5764"/>
                  </a:lnTo>
                  <a:lnTo>
                    <a:pt x="13284" y="7318"/>
                  </a:lnTo>
                  <a:cubicBezTo>
                    <a:pt x="12279" y="6462"/>
                    <a:pt x="11061" y="6037"/>
                    <a:pt x="9846" y="6037"/>
                  </a:cubicBezTo>
                  <a:cubicBezTo>
                    <a:pt x="8393" y="6037"/>
                    <a:pt x="6944" y="6644"/>
                    <a:pt x="5866" y="7845"/>
                  </a:cubicBezTo>
                  <a:cubicBezTo>
                    <a:pt x="3986" y="10025"/>
                    <a:pt x="4186" y="13283"/>
                    <a:pt x="6392" y="15263"/>
                  </a:cubicBezTo>
                  <a:cubicBezTo>
                    <a:pt x="7381" y="16116"/>
                    <a:pt x="8608" y="16536"/>
                    <a:pt x="9829" y="16536"/>
                  </a:cubicBezTo>
                  <a:cubicBezTo>
                    <a:pt x="11298" y="16536"/>
                    <a:pt x="12759" y="15928"/>
                    <a:pt x="13785" y="14737"/>
                  </a:cubicBezTo>
                  <a:cubicBezTo>
                    <a:pt x="15465" y="12757"/>
                    <a:pt x="15565" y="9825"/>
                    <a:pt x="13785" y="7845"/>
                  </a:cubicBezTo>
                  <a:lnTo>
                    <a:pt x="15364" y="6266"/>
                  </a:lnTo>
                  <a:lnTo>
                    <a:pt x="15991" y="6391"/>
                  </a:lnTo>
                  <a:cubicBezTo>
                    <a:pt x="17144" y="7744"/>
                    <a:pt x="17770" y="9524"/>
                    <a:pt x="17770" y="11278"/>
                  </a:cubicBezTo>
                  <a:cubicBezTo>
                    <a:pt x="17770" y="15664"/>
                    <a:pt x="14211" y="19223"/>
                    <a:pt x="9825" y="19223"/>
                  </a:cubicBezTo>
                  <a:cubicBezTo>
                    <a:pt x="5540" y="19223"/>
                    <a:pt x="2006" y="15664"/>
                    <a:pt x="2006" y="11278"/>
                  </a:cubicBezTo>
                  <a:cubicBezTo>
                    <a:pt x="2006" y="6892"/>
                    <a:pt x="5440" y="3358"/>
                    <a:pt x="9825" y="3358"/>
                  </a:cubicBezTo>
                  <a:close/>
                  <a:moveTo>
                    <a:pt x="18497" y="0"/>
                  </a:moveTo>
                  <a:cubicBezTo>
                    <a:pt x="18397" y="0"/>
                    <a:pt x="18297" y="125"/>
                    <a:pt x="18171" y="226"/>
                  </a:cubicBezTo>
                  <a:lnTo>
                    <a:pt x="14838" y="3459"/>
                  </a:lnTo>
                  <a:cubicBezTo>
                    <a:pt x="14838" y="3559"/>
                    <a:pt x="14738" y="3659"/>
                    <a:pt x="14738" y="3759"/>
                  </a:cubicBezTo>
                  <a:lnTo>
                    <a:pt x="14738" y="4185"/>
                  </a:lnTo>
                  <a:cubicBezTo>
                    <a:pt x="13255" y="3146"/>
                    <a:pt x="11540" y="2642"/>
                    <a:pt x="9836" y="2642"/>
                  </a:cubicBezTo>
                  <a:cubicBezTo>
                    <a:pt x="7103" y="2642"/>
                    <a:pt x="4400" y="3937"/>
                    <a:pt x="2733" y="6391"/>
                  </a:cubicBezTo>
                  <a:cubicBezTo>
                    <a:pt x="1" y="10351"/>
                    <a:pt x="1054" y="15664"/>
                    <a:pt x="4913" y="18396"/>
                  </a:cubicBezTo>
                  <a:cubicBezTo>
                    <a:pt x="6444" y="19436"/>
                    <a:pt x="8185" y="19939"/>
                    <a:pt x="9905" y="19939"/>
                  </a:cubicBezTo>
                  <a:cubicBezTo>
                    <a:pt x="12661" y="19939"/>
                    <a:pt x="15361" y="18645"/>
                    <a:pt x="17044" y="16191"/>
                  </a:cubicBezTo>
                  <a:cubicBezTo>
                    <a:pt x="19024" y="13283"/>
                    <a:pt x="19024" y="9298"/>
                    <a:pt x="17044" y="6391"/>
                  </a:cubicBezTo>
                  <a:lnTo>
                    <a:pt x="17344" y="6391"/>
                  </a:lnTo>
                  <a:cubicBezTo>
                    <a:pt x="17445" y="6391"/>
                    <a:pt x="17545" y="6266"/>
                    <a:pt x="17670" y="6266"/>
                  </a:cubicBezTo>
                  <a:lnTo>
                    <a:pt x="21003" y="2932"/>
                  </a:lnTo>
                  <a:cubicBezTo>
                    <a:pt x="21104" y="2832"/>
                    <a:pt x="21104" y="2506"/>
                    <a:pt x="21003" y="2406"/>
                  </a:cubicBezTo>
                  <a:cubicBezTo>
                    <a:pt x="20903" y="2306"/>
                    <a:pt x="20803" y="2306"/>
                    <a:pt x="20678" y="2306"/>
                  </a:cubicBezTo>
                  <a:lnTo>
                    <a:pt x="18923" y="2206"/>
                  </a:lnTo>
                  <a:lnTo>
                    <a:pt x="18798" y="426"/>
                  </a:lnTo>
                  <a:cubicBezTo>
                    <a:pt x="18798" y="226"/>
                    <a:pt x="18698" y="0"/>
                    <a:pt x="18497"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798" name="Google Shape;1798;p34"/>
            <p:cNvSpPr/>
            <p:nvPr/>
          </p:nvSpPr>
          <p:spPr>
            <a:xfrm>
              <a:off x="845140" y="2450200"/>
              <a:ext cx="527582" cy="2122850"/>
            </a:xfrm>
            <a:custGeom>
              <a:avLst/>
              <a:gdLst/>
              <a:ahLst/>
              <a:cxnLst/>
              <a:rect l="l" t="t" r="r" b="b"/>
              <a:pathLst>
                <a:path w="19098" h="84914" extrusionOk="0">
                  <a:moveTo>
                    <a:pt x="0" y="0"/>
                  </a:moveTo>
                  <a:lnTo>
                    <a:pt x="0" y="77795"/>
                  </a:lnTo>
                  <a:cubicBezTo>
                    <a:pt x="0" y="81780"/>
                    <a:pt x="3133" y="84913"/>
                    <a:pt x="7093" y="84913"/>
                  </a:cubicBezTo>
                  <a:lnTo>
                    <a:pt x="19098" y="84913"/>
                  </a:lnTo>
                  <a:lnTo>
                    <a:pt x="19098" y="84587"/>
                  </a:lnTo>
                  <a:lnTo>
                    <a:pt x="7093" y="84587"/>
                  </a:lnTo>
                  <a:cubicBezTo>
                    <a:pt x="5213" y="84587"/>
                    <a:pt x="3534" y="83861"/>
                    <a:pt x="2281" y="82607"/>
                  </a:cubicBezTo>
                  <a:cubicBezTo>
                    <a:pt x="1028" y="81354"/>
                    <a:pt x="301" y="79675"/>
                    <a:pt x="301" y="77795"/>
                  </a:cubicBezTo>
                  <a:lnTo>
                    <a:pt x="301" y="0"/>
                  </a:lnTo>
                  <a:close/>
                </a:path>
              </a:pathLst>
            </a:custGeom>
            <a:solidFill>
              <a:schemeClr val="lt1"/>
            </a:solidFill>
            <a:ln>
              <a:noFill/>
            </a:ln>
          </p:spPr>
          <p:txBody>
            <a:bodyPr spcFirstLastPara="1" wrap="square" lIns="121900" tIns="121900" rIns="121900" bIns="121900" anchor="ctr" anchorCtr="0">
              <a:noAutofit/>
            </a:bodyPr>
            <a:lstStyle/>
            <a:p>
              <a:endParaRPr sz="1600"/>
            </a:p>
          </p:txBody>
        </p:sp>
        <p:sp>
          <p:nvSpPr>
            <p:cNvPr id="1799" name="Google Shape;1799;p34"/>
            <p:cNvSpPr/>
            <p:nvPr/>
          </p:nvSpPr>
          <p:spPr>
            <a:xfrm>
              <a:off x="766815" y="3627525"/>
              <a:ext cx="161675" cy="162300"/>
            </a:xfrm>
            <a:custGeom>
              <a:avLst/>
              <a:gdLst/>
              <a:ahLst/>
              <a:cxnLst/>
              <a:rect l="l" t="t" r="r" b="b"/>
              <a:pathLst>
                <a:path w="6467" h="6492" extrusionOk="0">
                  <a:moveTo>
                    <a:pt x="3233" y="0"/>
                  </a:moveTo>
                  <a:cubicBezTo>
                    <a:pt x="1454" y="0"/>
                    <a:pt x="0" y="1479"/>
                    <a:pt x="0" y="3234"/>
                  </a:cubicBezTo>
                  <a:cubicBezTo>
                    <a:pt x="0" y="5013"/>
                    <a:pt x="1454" y="6492"/>
                    <a:pt x="3233" y="6492"/>
                  </a:cubicBezTo>
                  <a:cubicBezTo>
                    <a:pt x="5013" y="6492"/>
                    <a:pt x="6466" y="5013"/>
                    <a:pt x="6466" y="3234"/>
                  </a:cubicBezTo>
                  <a:cubicBezTo>
                    <a:pt x="6466" y="1479"/>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00" name="Google Shape;1800;p34"/>
            <p:cNvSpPr/>
            <p:nvPr/>
          </p:nvSpPr>
          <p:spPr>
            <a:xfrm>
              <a:off x="751140" y="3611850"/>
              <a:ext cx="193000" cy="193650"/>
            </a:xfrm>
            <a:custGeom>
              <a:avLst/>
              <a:gdLst/>
              <a:ahLst/>
              <a:cxnLst/>
              <a:rect l="l" t="t" r="r" b="b"/>
              <a:pathLst>
                <a:path w="7720" h="7746" extrusionOk="0">
                  <a:moveTo>
                    <a:pt x="3860" y="1254"/>
                  </a:moveTo>
                  <a:cubicBezTo>
                    <a:pt x="4587" y="1254"/>
                    <a:pt x="5214" y="1580"/>
                    <a:pt x="5740" y="1981"/>
                  </a:cubicBezTo>
                  <a:cubicBezTo>
                    <a:pt x="6166" y="2507"/>
                    <a:pt x="6467" y="3134"/>
                    <a:pt x="6467" y="3861"/>
                  </a:cubicBezTo>
                  <a:cubicBezTo>
                    <a:pt x="6467" y="4612"/>
                    <a:pt x="6166" y="5239"/>
                    <a:pt x="5740" y="5640"/>
                  </a:cubicBezTo>
                  <a:cubicBezTo>
                    <a:pt x="5214" y="6166"/>
                    <a:pt x="4587" y="6492"/>
                    <a:pt x="3860" y="6492"/>
                  </a:cubicBezTo>
                  <a:cubicBezTo>
                    <a:pt x="3134" y="6492"/>
                    <a:pt x="2507" y="6166"/>
                    <a:pt x="2081" y="5640"/>
                  </a:cubicBezTo>
                  <a:cubicBezTo>
                    <a:pt x="1555" y="5239"/>
                    <a:pt x="1254" y="4612"/>
                    <a:pt x="1254" y="3861"/>
                  </a:cubicBezTo>
                  <a:cubicBezTo>
                    <a:pt x="1254" y="3134"/>
                    <a:pt x="1555" y="2507"/>
                    <a:pt x="2081" y="1981"/>
                  </a:cubicBezTo>
                  <a:cubicBezTo>
                    <a:pt x="2507" y="1580"/>
                    <a:pt x="3134" y="1254"/>
                    <a:pt x="3860" y="1254"/>
                  </a:cubicBezTo>
                  <a:close/>
                  <a:moveTo>
                    <a:pt x="3860" y="1"/>
                  </a:moveTo>
                  <a:cubicBezTo>
                    <a:pt x="1780" y="1"/>
                    <a:pt x="1" y="1780"/>
                    <a:pt x="1" y="3861"/>
                  </a:cubicBezTo>
                  <a:cubicBezTo>
                    <a:pt x="1" y="5966"/>
                    <a:pt x="1780" y="7745"/>
                    <a:pt x="3860" y="7745"/>
                  </a:cubicBezTo>
                  <a:cubicBezTo>
                    <a:pt x="6041" y="7745"/>
                    <a:pt x="7720" y="5966"/>
                    <a:pt x="7720" y="3861"/>
                  </a:cubicBezTo>
                  <a:cubicBezTo>
                    <a:pt x="7720" y="1780"/>
                    <a:pt x="6041" y="1"/>
                    <a:pt x="3860" y="1"/>
                  </a:cubicBezTo>
                  <a:close/>
                </a:path>
              </a:pathLst>
            </a:custGeom>
            <a:solidFill>
              <a:srgbClr val="B33F62"/>
            </a:solidFill>
            <a:ln>
              <a:noFill/>
            </a:ln>
          </p:spPr>
          <p:txBody>
            <a:bodyPr spcFirstLastPara="1" wrap="square" lIns="121900" tIns="121900" rIns="121900" bIns="121900" anchor="ctr" anchorCtr="0">
              <a:noAutofit/>
            </a:bodyPr>
            <a:lstStyle/>
            <a:p>
              <a:endParaRPr sz="1600"/>
            </a:p>
          </p:txBody>
        </p:sp>
        <p:sp>
          <p:nvSpPr>
            <p:cNvPr id="1801" name="Google Shape;1801;p34"/>
            <p:cNvSpPr/>
            <p:nvPr/>
          </p:nvSpPr>
          <p:spPr>
            <a:xfrm>
              <a:off x="766815" y="2998450"/>
              <a:ext cx="161675" cy="161675"/>
            </a:xfrm>
            <a:custGeom>
              <a:avLst/>
              <a:gdLst/>
              <a:ahLst/>
              <a:cxnLst/>
              <a:rect l="l" t="t" r="r" b="b"/>
              <a:pathLst>
                <a:path w="6467" h="6467" extrusionOk="0">
                  <a:moveTo>
                    <a:pt x="3233" y="0"/>
                  </a:moveTo>
                  <a:cubicBezTo>
                    <a:pt x="1454" y="0"/>
                    <a:pt x="0" y="1454"/>
                    <a:pt x="0" y="3233"/>
                  </a:cubicBezTo>
                  <a:cubicBezTo>
                    <a:pt x="0" y="5013"/>
                    <a:pt x="1454" y="6467"/>
                    <a:pt x="3233" y="6467"/>
                  </a:cubicBezTo>
                  <a:cubicBezTo>
                    <a:pt x="5013" y="6467"/>
                    <a:pt x="6466" y="5013"/>
                    <a:pt x="6466" y="3233"/>
                  </a:cubicBezTo>
                  <a:cubicBezTo>
                    <a:pt x="6466" y="1454"/>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02" name="Google Shape;1802;p34"/>
            <p:cNvSpPr/>
            <p:nvPr/>
          </p:nvSpPr>
          <p:spPr>
            <a:xfrm>
              <a:off x="751140" y="2982775"/>
              <a:ext cx="193000" cy="193025"/>
            </a:xfrm>
            <a:custGeom>
              <a:avLst/>
              <a:gdLst/>
              <a:ahLst/>
              <a:cxnLst/>
              <a:rect l="l" t="t" r="r" b="b"/>
              <a:pathLst>
                <a:path w="7720" h="7721" extrusionOk="0">
                  <a:moveTo>
                    <a:pt x="3860" y="1254"/>
                  </a:moveTo>
                  <a:cubicBezTo>
                    <a:pt x="4587" y="1254"/>
                    <a:pt x="5214" y="1580"/>
                    <a:pt x="5740" y="2081"/>
                  </a:cubicBezTo>
                  <a:cubicBezTo>
                    <a:pt x="6166" y="2507"/>
                    <a:pt x="6467" y="3134"/>
                    <a:pt x="6467" y="3860"/>
                  </a:cubicBezTo>
                  <a:cubicBezTo>
                    <a:pt x="6467" y="4587"/>
                    <a:pt x="6166" y="5214"/>
                    <a:pt x="5740" y="5740"/>
                  </a:cubicBezTo>
                  <a:cubicBezTo>
                    <a:pt x="5214" y="6166"/>
                    <a:pt x="4587" y="6467"/>
                    <a:pt x="3860" y="6467"/>
                  </a:cubicBezTo>
                  <a:cubicBezTo>
                    <a:pt x="3134" y="6467"/>
                    <a:pt x="2507" y="6166"/>
                    <a:pt x="2081" y="5740"/>
                  </a:cubicBezTo>
                  <a:cubicBezTo>
                    <a:pt x="1555" y="5214"/>
                    <a:pt x="1254" y="4587"/>
                    <a:pt x="1254" y="3860"/>
                  </a:cubicBezTo>
                  <a:cubicBezTo>
                    <a:pt x="1254" y="3134"/>
                    <a:pt x="1555" y="2507"/>
                    <a:pt x="2081" y="2081"/>
                  </a:cubicBezTo>
                  <a:cubicBezTo>
                    <a:pt x="2507" y="1580"/>
                    <a:pt x="3134" y="1254"/>
                    <a:pt x="3860" y="1254"/>
                  </a:cubicBezTo>
                  <a:close/>
                  <a:moveTo>
                    <a:pt x="3860" y="1"/>
                  </a:moveTo>
                  <a:cubicBezTo>
                    <a:pt x="1780" y="1"/>
                    <a:pt x="1" y="1780"/>
                    <a:pt x="1" y="3860"/>
                  </a:cubicBezTo>
                  <a:cubicBezTo>
                    <a:pt x="1" y="5966"/>
                    <a:pt x="1780" y="7720"/>
                    <a:pt x="3860" y="7720"/>
                  </a:cubicBezTo>
                  <a:cubicBezTo>
                    <a:pt x="6041" y="7720"/>
                    <a:pt x="7720" y="5966"/>
                    <a:pt x="7720" y="3860"/>
                  </a:cubicBezTo>
                  <a:cubicBezTo>
                    <a:pt x="7720" y="1780"/>
                    <a:pt x="6041" y="1"/>
                    <a:pt x="3860" y="1"/>
                  </a:cubicBezTo>
                  <a:close/>
                </a:path>
              </a:pathLst>
            </a:custGeom>
            <a:solidFill>
              <a:srgbClr val="B33F62"/>
            </a:solidFill>
            <a:ln>
              <a:noFill/>
            </a:ln>
          </p:spPr>
          <p:txBody>
            <a:bodyPr spcFirstLastPara="1" wrap="square" lIns="121900" tIns="121900" rIns="121900" bIns="121900" anchor="ctr" anchorCtr="0">
              <a:noAutofit/>
            </a:bodyPr>
            <a:lstStyle/>
            <a:p>
              <a:endParaRPr sz="1600"/>
            </a:p>
          </p:txBody>
        </p:sp>
        <p:sp>
          <p:nvSpPr>
            <p:cNvPr id="1803" name="Google Shape;1803;p34"/>
            <p:cNvSpPr/>
            <p:nvPr/>
          </p:nvSpPr>
          <p:spPr>
            <a:xfrm>
              <a:off x="766815" y="2371875"/>
              <a:ext cx="161675" cy="159175"/>
            </a:xfrm>
            <a:custGeom>
              <a:avLst/>
              <a:gdLst/>
              <a:ahLst/>
              <a:cxnLst/>
              <a:rect l="l" t="t" r="r" b="b"/>
              <a:pathLst>
                <a:path w="6467" h="6367" extrusionOk="0">
                  <a:moveTo>
                    <a:pt x="3233" y="1"/>
                  </a:moveTo>
                  <a:cubicBezTo>
                    <a:pt x="1454" y="1"/>
                    <a:pt x="0" y="1354"/>
                    <a:pt x="0" y="3133"/>
                  </a:cubicBezTo>
                  <a:cubicBezTo>
                    <a:pt x="0" y="4913"/>
                    <a:pt x="1454" y="6367"/>
                    <a:pt x="3233" y="6367"/>
                  </a:cubicBezTo>
                  <a:cubicBezTo>
                    <a:pt x="5013" y="6367"/>
                    <a:pt x="6466" y="4913"/>
                    <a:pt x="6466" y="3133"/>
                  </a:cubicBezTo>
                  <a:cubicBezTo>
                    <a:pt x="6466" y="1354"/>
                    <a:pt x="5013" y="1"/>
                    <a:pt x="3233" y="1"/>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04" name="Google Shape;1804;p34"/>
            <p:cNvSpPr/>
            <p:nvPr/>
          </p:nvSpPr>
          <p:spPr>
            <a:xfrm>
              <a:off x="751140" y="2356200"/>
              <a:ext cx="193000" cy="190525"/>
            </a:xfrm>
            <a:custGeom>
              <a:avLst/>
              <a:gdLst/>
              <a:ahLst/>
              <a:cxnLst/>
              <a:rect l="l" t="t" r="r" b="b"/>
              <a:pathLst>
                <a:path w="7720" h="7621" extrusionOk="0">
                  <a:moveTo>
                    <a:pt x="3860" y="1254"/>
                  </a:moveTo>
                  <a:cubicBezTo>
                    <a:pt x="4587" y="1254"/>
                    <a:pt x="5214" y="1455"/>
                    <a:pt x="5740" y="1981"/>
                  </a:cubicBezTo>
                  <a:cubicBezTo>
                    <a:pt x="6166" y="2407"/>
                    <a:pt x="6467" y="3034"/>
                    <a:pt x="6467" y="3760"/>
                  </a:cubicBezTo>
                  <a:cubicBezTo>
                    <a:pt x="6467" y="4487"/>
                    <a:pt x="6166" y="5114"/>
                    <a:pt x="5740" y="5640"/>
                  </a:cubicBezTo>
                  <a:cubicBezTo>
                    <a:pt x="5214" y="6066"/>
                    <a:pt x="4587" y="6367"/>
                    <a:pt x="3860" y="6367"/>
                  </a:cubicBezTo>
                  <a:cubicBezTo>
                    <a:pt x="3134" y="6367"/>
                    <a:pt x="2507" y="6066"/>
                    <a:pt x="2081" y="5640"/>
                  </a:cubicBezTo>
                  <a:cubicBezTo>
                    <a:pt x="1555" y="5114"/>
                    <a:pt x="1254" y="4487"/>
                    <a:pt x="1254" y="3760"/>
                  </a:cubicBezTo>
                  <a:cubicBezTo>
                    <a:pt x="1254" y="3034"/>
                    <a:pt x="1555" y="2407"/>
                    <a:pt x="2081" y="1981"/>
                  </a:cubicBezTo>
                  <a:cubicBezTo>
                    <a:pt x="2507" y="1455"/>
                    <a:pt x="3134" y="1254"/>
                    <a:pt x="3860" y="1254"/>
                  </a:cubicBezTo>
                  <a:close/>
                  <a:moveTo>
                    <a:pt x="3860" y="1"/>
                  </a:moveTo>
                  <a:cubicBezTo>
                    <a:pt x="1780" y="1"/>
                    <a:pt x="1" y="1680"/>
                    <a:pt x="1" y="3760"/>
                  </a:cubicBezTo>
                  <a:cubicBezTo>
                    <a:pt x="1" y="5966"/>
                    <a:pt x="1780" y="7620"/>
                    <a:pt x="3860" y="7620"/>
                  </a:cubicBezTo>
                  <a:cubicBezTo>
                    <a:pt x="6041" y="7620"/>
                    <a:pt x="7720" y="5966"/>
                    <a:pt x="7720" y="3760"/>
                  </a:cubicBezTo>
                  <a:cubicBezTo>
                    <a:pt x="7720" y="1680"/>
                    <a:pt x="6041" y="1"/>
                    <a:pt x="3860" y="1"/>
                  </a:cubicBezTo>
                  <a:close/>
                </a:path>
              </a:pathLst>
            </a:custGeom>
            <a:solidFill>
              <a:srgbClr val="B33F62"/>
            </a:solidFill>
            <a:ln>
              <a:noFill/>
            </a:ln>
          </p:spPr>
          <p:txBody>
            <a:bodyPr spcFirstLastPara="1" wrap="square" lIns="121900" tIns="121900" rIns="121900" bIns="121900" anchor="ctr" anchorCtr="0">
              <a:noAutofit/>
            </a:bodyPr>
            <a:lstStyle/>
            <a:p>
              <a:endParaRPr sz="1600"/>
            </a:p>
          </p:txBody>
        </p:sp>
        <p:grpSp>
          <p:nvGrpSpPr>
            <p:cNvPr id="1805" name="Google Shape;1805;p34"/>
            <p:cNvGrpSpPr/>
            <p:nvPr/>
          </p:nvGrpSpPr>
          <p:grpSpPr>
            <a:xfrm>
              <a:off x="1356065" y="4215250"/>
              <a:ext cx="540125" cy="537625"/>
              <a:chOff x="2350750" y="4215250"/>
              <a:chExt cx="540125" cy="537625"/>
            </a:xfrm>
          </p:grpSpPr>
          <p:sp>
            <p:nvSpPr>
              <p:cNvPr id="1806" name="Google Shape;1806;p34"/>
              <p:cNvSpPr/>
              <p:nvPr/>
            </p:nvSpPr>
            <p:spPr>
              <a:xfrm>
                <a:off x="2352375" y="4235925"/>
                <a:ext cx="498775" cy="496275"/>
              </a:xfrm>
              <a:custGeom>
                <a:avLst/>
                <a:gdLst/>
                <a:ahLst/>
                <a:cxnLst/>
                <a:rect l="l" t="t" r="r" b="b"/>
                <a:pathLst>
                  <a:path w="19951" h="19851" extrusionOk="0">
                    <a:moveTo>
                      <a:pt x="10026" y="0"/>
                    </a:moveTo>
                    <a:cubicBezTo>
                      <a:pt x="4487" y="0"/>
                      <a:pt x="1" y="4487"/>
                      <a:pt x="1" y="9925"/>
                    </a:cubicBezTo>
                    <a:cubicBezTo>
                      <a:pt x="1" y="15464"/>
                      <a:pt x="4487" y="19850"/>
                      <a:pt x="10026" y="19850"/>
                    </a:cubicBezTo>
                    <a:cubicBezTo>
                      <a:pt x="15464" y="19850"/>
                      <a:pt x="19951" y="15464"/>
                      <a:pt x="19951" y="9925"/>
                    </a:cubicBezTo>
                    <a:cubicBezTo>
                      <a:pt x="19951" y="4487"/>
                      <a:pt x="15464" y="0"/>
                      <a:pt x="10026"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07" name="Google Shape;1807;p34"/>
              <p:cNvSpPr/>
              <p:nvPr/>
            </p:nvSpPr>
            <p:spPr>
              <a:xfrm>
                <a:off x="2350750" y="4215250"/>
                <a:ext cx="540125" cy="537625"/>
              </a:xfrm>
              <a:custGeom>
                <a:avLst/>
                <a:gdLst/>
                <a:ahLst/>
                <a:cxnLst/>
                <a:rect l="l" t="t" r="r" b="b"/>
                <a:pathLst>
                  <a:path w="21605" h="21505" extrusionOk="0">
                    <a:moveTo>
                      <a:pt x="10853" y="1654"/>
                    </a:moveTo>
                    <a:cubicBezTo>
                      <a:pt x="13359" y="1654"/>
                      <a:pt x="15565" y="2707"/>
                      <a:pt x="17219" y="4286"/>
                    </a:cubicBezTo>
                    <a:cubicBezTo>
                      <a:pt x="18898" y="5940"/>
                      <a:pt x="19951" y="8246"/>
                      <a:pt x="19951" y="10752"/>
                    </a:cubicBezTo>
                    <a:cubicBezTo>
                      <a:pt x="19951" y="13259"/>
                      <a:pt x="18898" y="15564"/>
                      <a:pt x="17219" y="17218"/>
                    </a:cubicBezTo>
                    <a:cubicBezTo>
                      <a:pt x="15565" y="18898"/>
                      <a:pt x="13359" y="19825"/>
                      <a:pt x="10853" y="19825"/>
                    </a:cubicBezTo>
                    <a:cubicBezTo>
                      <a:pt x="8246" y="19825"/>
                      <a:pt x="6066" y="18898"/>
                      <a:pt x="4387" y="17218"/>
                    </a:cubicBezTo>
                    <a:cubicBezTo>
                      <a:pt x="2707" y="15564"/>
                      <a:pt x="1680" y="13259"/>
                      <a:pt x="1680" y="10752"/>
                    </a:cubicBezTo>
                    <a:cubicBezTo>
                      <a:pt x="1680" y="8246"/>
                      <a:pt x="2707" y="5940"/>
                      <a:pt x="4387" y="4286"/>
                    </a:cubicBezTo>
                    <a:cubicBezTo>
                      <a:pt x="6066" y="2707"/>
                      <a:pt x="8246" y="1654"/>
                      <a:pt x="10853" y="1654"/>
                    </a:cubicBezTo>
                    <a:close/>
                    <a:moveTo>
                      <a:pt x="10853" y="0"/>
                    </a:moveTo>
                    <a:cubicBezTo>
                      <a:pt x="4913" y="0"/>
                      <a:pt x="1" y="4787"/>
                      <a:pt x="1" y="10752"/>
                    </a:cubicBezTo>
                    <a:cubicBezTo>
                      <a:pt x="1" y="16692"/>
                      <a:pt x="4913" y="21504"/>
                      <a:pt x="10853" y="21504"/>
                    </a:cubicBezTo>
                    <a:cubicBezTo>
                      <a:pt x="16818" y="21504"/>
                      <a:pt x="21605" y="16692"/>
                      <a:pt x="21605" y="10752"/>
                    </a:cubicBezTo>
                    <a:cubicBezTo>
                      <a:pt x="21605" y="4787"/>
                      <a:pt x="16818" y="0"/>
                      <a:pt x="10853" y="0"/>
                    </a:cubicBezTo>
                    <a:close/>
                  </a:path>
                </a:pathLst>
              </a:custGeom>
              <a:solidFill>
                <a:srgbClr val="B33F62"/>
              </a:solidFill>
              <a:ln>
                <a:noFill/>
              </a:ln>
            </p:spPr>
            <p:txBody>
              <a:bodyPr spcFirstLastPara="1" wrap="square" lIns="121900" tIns="121900" rIns="121900" bIns="121900" anchor="ctr" anchorCtr="0">
                <a:noAutofit/>
              </a:bodyPr>
              <a:lstStyle/>
              <a:p>
                <a:endParaRPr sz="1600"/>
              </a:p>
            </p:txBody>
          </p:sp>
        </p:grpSp>
        <p:sp>
          <p:nvSpPr>
            <p:cNvPr id="1808" name="Google Shape;1808;p34"/>
            <p:cNvSpPr/>
            <p:nvPr/>
          </p:nvSpPr>
          <p:spPr>
            <a:xfrm>
              <a:off x="2064440" y="3627525"/>
              <a:ext cx="161675" cy="162300"/>
            </a:xfrm>
            <a:custGeom>
              <a:avLst/>
              <a:gdLst/>
              <a:ahLst/>
              <a:cxnLst/>
              <a:rect l="l" t="t" r="r" b="b"/>
              <a:pathLst>
                <a:path w="6467" h="6492" extrusionOk="0">
                  <a:moveTo>
                    <a:pt x="3233" y="0"/>
                  </a:moveTo>
                  <a:cubicBezTo>
                    <a:pt x="1454" y="0"/>
                    <a:pt x="0" y="1479"/>
                    <a:pt x="0" y="3234"/>
                  </a:cubicBezTo>
                  <a:cubicBezTo>
                    <a:pt x="0" y="5013"/>
                    <a:pt x="1454" y="6492"/>
                    <a:pt x="3233" y="6492"/>
                  </a:cubicBezTo>
                  <a:cubicBezTo>
                    <a:pt x="5013" y="6492"/>
                    <a:pt x="6466" y="5013"/>
                    <a:pt x="6466" y="3234"/>
                  </a:cubicBezTo>
                  <a:cubicBezTo>
                    <a:pt x="6466" y="1479"/>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09" name="Google Shape;1809;p34"/>
            <p:cNvSpPr/>
            <p:nvPr/>
          </p:nvSpPr>
          <p:spPr>
            <a:xfrm>
              <a:off x="2064440" y="2998450"/>
              <a:ext cx="161675" cy="161675"/>
            </a:xfrm>
            <a:custGeom>
              <a:avLst/>
              <a:gdLst/>
              <a:ahLst/>
              <a:cxnLst/>
              <a:rect l="l" t="t" r="r" b="b"/>
              <a:pathLst>
                <a:path w="6467" h="6467" extrusionOk="0">
                  <a:moveTo>
                    <a:pt x="3233" y="0"/>
                  </a:moveTo>
                  <a:cubicBezTo>
                    <a:pt x="1454" y="0"/>
                    <a:pt x="0" y="1454"/>
                    <a:pt x="0" y="3233"/>
                  </a:cubicBezTo>
                  <a:cubicBezTo>
                    <a:pt x="0" y="5013"/>
                    <a:pt x="1454" y="6467"/>
                    <a:pt x="3233" y="6467"/>
                  </a:cubicBezTo>
                  <a:cubicBezTo>
                    <a:pt x="5013" y="6467"/>
                    <a:pt x="6466" y="5013"/>
                    <a:pt x="6466" y="3233"/>
                  </a:cubicBezTo>
                  <a:cubicBezTo>
                    <a:pt x="6466" y="1454"/>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10" name="Google Shape;1810;p34"/>
            <p:cNvSpPr/>
            <p:nvPr/>
          </p:nvSpPr>
          <p:spPr>
            <a:xfrm>
              <a:off x="2064440" y="2371875"/>
              <a:ext cx="161675" cy="159175"/>
            </a:xfrm>
            <a:custGeom>
              <a:avLst/>
              <a:gdLst/>
              <a:ahLst/>
              <a:cxnLst/>
              <a:rect l="l" t="t" r="r" b="b"/>
              <a:pathLst>
                <a:path w="6467" h="6367" extrusionOk="0">
                  <a:moveTo>
                    <a:pt x="3233" y="1"/>
                  </a:moveTo>
                  <a:cubicBezTo>
                    <a:pt x="1454" y="1"/>
                    <a:pt x="0" y="1354"/>
                    <a:pt x="0" y="3133"/>
                  </a:cubicBezTo>
                  <a:cubicBezTo>
                    <a:pt x="0" y="4913"/>
                    <a:pt x="1454" y="6367"/>
                    <a:pt x="3233" y="6367"/>
                  </a:cubicBezTo>
                  <a:cubicBezTo>
                    <a:pt x="5013" y="6367"/>
                    <a:pt x="6466" y="4913"/>
                    <a:pt x="6466" y="3133"/>
                  </a:cubicBezTo>
                  <a:cubicBezTo>
                    <a:pt x="6466" y="1354"/>
                    <a:pt x="5013" y="1"/>
                    <a:pt x="3233" y="1"/>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11" name="Google Shape;1811;p34"/>
            <p:cNvSpPr/>
            <p:nvPr/>
          </p:nvSpPr>
          <p:spPr>
            <a:xfrm>
              <a:off x="989936" y="2305325"/>
              <a:ext cx="1368300" cy="28920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algn="ctr"/>
              <a:r>
                <a:rPr lang="ru-RU" sz="1600" dirty="0">
                  <a:solidFill>
                    <a:srgbClr val="005A51"/>
                  </a:solidFill>
                  <a:latin typeface="Times New Roman" panose="02020603050405020304" pitchFamily="18" charset="0"/>
                  <a:ea typeface="Fira Sans"/>
                  <a:cs typeface="Times New Roman" panose="02020603050405020304" pitchFamily="18" charset="0"/>
                  <a:sym typeface="Fira Sans"/>
                </a:rPr>
                <a:t>маркетинг</a:t>
              </a:r>
              <a:endParaRPr lang="en-US" sz="1600"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1812" name="Google Shape;1812;p34"/>
            <p:cNvSpPr/>
            <p:nvPr/>
          </p:nvSpPr>
          <p:spPr>
            <a:xfrm>
              <a:off x="989936" y="2934488"/>
              <a:ext cx="1368300" cy="34095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r>
                <a:rPr lang="ru-RU" sz="1600" dirty="0">
                  <a:solidFill>
                    <a:srgbClr val="005A51"/>
                  </a:solidFill>
                  <a:latin typeface="Times New Roman" panose="02020603050405020304" pitchFamily="18" charset="0"/>
                  <a:ea typeface="Fira Sans"/>
                  <a:cs typeface="Times New Roman" panose="02020603050405020304" pitchFamily="18" charset="0"/>
                  <a:sym typeface="Fira Sans"/>
                </a:rPr>
                <a:t>клиенттің келуі</a:t>
              </a:r>
              <a:endParaRPr sz="1600" dirty="0">
                <a:solidFill>
                  <a:srgbClr val="005A51"/>
                </a:solidFill>
                <a:latin typeface="Times New Roman" panose="02020603050405020304" pitchFamily="18" charset="0"/>
                <a:cs typeface="Times New Roman" panose="02020603050405020304" pitchFamily="18" charset="0"/>
              </a:endParaRPr>
            </a:p>
          </p:txBody>
        </p:sp>
        <p:sp>
          <p:nvSpPr>
            <p:cNvPr id="1813" name="Google Shape;1813;p34"/>
            <p:cNvSpPr/>
            <p:nvPr/>
          </p:nvSpPr>
          <p:spPr>
            <a:xfrm>
              <a:off x="989936" y="3563650"/>
              <a:ext cx="1368300" cy="34095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algn="ctr"/>
              <a:r>
                <a:rPr lang="ru-RU" sz="1600" dirty="0">
                  <a:solidFill>
                    <a:srgbClr val="005A51"/>
                  </a:solidFill>
                  <a:latin typeface="Times New Roman" panose="02020603050405020304" pitchFamily="18" charset="0"/>
                  <a:ea typeface="Fira Sans"/>
                  <a:cs typeface="Times New Roman" panose="02020603050405020304" pitchFamily="18" charset="0"/>
                  <a:sym typeface="Fira Sans"/>
                </a:rPr>
                <a:t>өнімді қарау</a:t>
              </a:r>
              <a:endParaRPr sz="1600" dirty="0">
                <a:solidFill>
                  <a:srgbClr val="005A51"/>
                </a:solidFill>
                <a:latin typeface="Times New Roman" panose="02020603050405020304" pitchFamily="18" charset="0"/>
                <a:cs typeface="Times New Roman" panose="02020603050405020304" pitchFamily="18" charset="0"/>
              </a:endParaRPr>
            </a:p>
          </p:txBody>
        </p:sp>
        <p:sp>
          <p:nvSpPr>
            <p:cNvPr id="1814" name="Google Shape;1814;p34"/>
            <p:cNvSpPr txBox="1"/>
            <p:nvPr/>
          </p:nvSpPr>
          <p:spPr>
            <a:xfrm>
              <a:off x="1368427" y="4288163"/>
              <a:ext cx="515400" cy="391800"/>
            </a:xfrm>
            <a:prstGeom prst="rect">
              <a:avLst/>
            </a:prstGeom>
            <a:noFill/>
            <a:ln>
              <a:noFill/>
            </a:ln>
          </p:spPr>
          <p:txBody>
            <a:bodyPr spcFirstLastPara="1" wrap="square" lIns="121900" tIns="121900" rIns="121900" bIns="121900" anchor="ctr" anchorCtr="0">
              <a:noAutofit/>
            </a:bodyPr>
            <a:lstStyle/>
            <a:p>
              <a:pPr algn="ctr"/>
              <a:r>
                <a:rPr lang="en" sz="1600">
                  <a:latin typeface="Fira Sans Extra Condensed Medium"/>
                  <a:ea typeface="Fira Sans Extra Condensed Medium"/>
                  <a:cs typeface="Fira Sans Extra Condensed Medium"/>
                  <a:sym typeface="Fira Sans Extra Condensed Medium"/>
                </a:rPr>
                <a:t>01</a:t>
              </a:r>
              <a:endParaRPr sz="1600">
                <a:latin typeface="Fira Sans Extra Condensed Medium"/>
                <a:ea typeface="Fira Sans Extra Condensed Medium"/>
                <a:cs typeface="Fira Sans Extra Condensed Medium"/>
                <a:sym typeface="Fira Sans Extra Condensed Medium"/>
              </a:endParaRPr>
            </a:p>
          </p:txBody>
        </p:sp>
      </p:grpSp>
      <p:grpSp>
        <p:nvGrpSpPr>
          <p:cNvPr id="1815" name="Google Shape;1815;p34"/>
          <p:cNvGrpSpPr/>
          <p:nvPr/>
        </p:nvGrpSpPr>
        <p:grpSpPr>
          <a:xfrm>
            <a:off x="2566080" y="1796844"/>
            <a:ext cx="2606744" cy="4669827"/>
            <a:chOff x="2629835" y="1250505"/>
            <a:chExt cx="1955058" cy="3502370"/>
          </a:xfrm>
        </p:grpSpPr>
        <p:sp>
          <p:nvSpPr>
            <p:cNvPr id="1816" name="Google Shape;1816;p34"/>
            <p:cNvSpPr/>
            <p:nvPr/>
          </p:nvSpPr>
          <p:spPr>
            <a:xfrm>
              <a:off x="3186240" y="1501825"/>
              <a:ext cx="527600" cy="498500"/>
            </a:xfrm>
            <a:custGeom>
              <a:avLst/>
              <a:gdLst/>
              <a:ahLst/>
              <a:cxnLst/>
              <a:rect l="l" t="t" r="r" b="b"/>
              <a:pathLst>
                <a:path w="21104" h="19940" extrusionOk="0">
                  <a:moveTo>
                    <a:pt x="18171" y="1378"/>
                  </a:moveTo>
                  <a:lnTo>
                    <a:pt x="18171" y="2632"/>
                  </a:lnTo>
                  <a:cubicBezTo>
                    <a:pt x="18171" y="2832"/>
                    <a:pt x="18397" y="3033"/>
                    <a:pt x="18597" y="3033"/>
                  </a:cubicBezTo>
                  <a:lnTo>
                    <a:pt x="19851" y="3033"/>
                  </a:lnTo>
                  <a:lnTo>
                    <a:pt x="17244" y="5539"/>
                  </a:lnTo>
                  <a:lnTo>
                    <a:pt x="15565" y="5539"/>
                  </a:lnTo>
                  <a:lnTo>
                    <a:pt x="15565" y="3885"/>
                  </a:lnTo>
                  <a:lnTo>
                    <a:pt x="18171" y="1378"/>
                  </a:lnTo>
                  <a:close/>
                  <a:moveTo>
                    <a:pt x="9926" y="10150"/>
                  </a:moveTo>
                  <a:cubicBezTo>
                    <a:pt x="10026" y="10150"/>
                    <a:pt x="10252" y="10150"/>
                    <a:pt x="10352" y="10251"/>
                  </a:cubicBezTo>
                  <a:lnTo>
                    <a:pt x="9625" y="10978"/>
                  </a:lnTo>
                  <a:cubicBezTo>
                    <a:pt x="9525" y="11178"/>
                    <a:pt x="9525" y="11404"/>
                    <a:pt x="9625" y="11504"/>
                  </a:cubicBezTo>
                  <a:cubicBezTo>
                    <a:pt x="9675" y="11604"/>
                    <a:pt x="9775" y="11654"/>
                    <a:pt x="9879" y="11654"/>
                  </a:cubicBezTo>
                  <a:cubicBezTo>
                    <a:pt x="9982" y="11654"/>
                    <a:pt x="10089" y="11604"/>
                    <a:pt x="10151" y="11504"/>
                  </a:cubicBezTo>
                  <a:lnTo>
                    <a:pt x="10978" y="10777"/>
                  </a:lnTo>
                  <a:cubicBezTo>
                    <a:pt x="10978" y="10978"/>
                    <a:pt x="11079" y="11078"/>
                    <a:pt x="11079" y="11278"/>
                  </a:cubicBezTo>
                  <a:cubicBezTo>
                    <a:pt x="11079" y="11905"/>
                    <a:pt x="10552" y="12431"/>
                    <a:pt x="9926" y="12431"/>
                  </a:cubicBezTo>
                  <a:cubicBezTo>
                    <a:pt x="9299" y="12431"/>
                    <a:pt x="8773" y="11905"/>
                    <a:pt x="8773" y="11278"/>
                  </a:cubicBezTo>
                  <a:cubicBezTo>
                    <a:pt x="8773" y="10652"/>
                    <a:pt x="9299" y="10150"/>
                    <a:pt x="9926" y="10150"/>
                  </a:cubicBezTo>
                  <a:close/>
                  <a:moveTo>
                    <a:pt x="9879" y="6830"/>
                  </a:moveTo>
                  <a:cubicBezTo>
                    <a:pt x="10897" y="6830"/>
                    <a:pt x="11918" y="7168"/>
                    <a:pt x="12758" y="7845"/>
                  </a:cubicBezTo>
                  <a:lnTo>
                    <a:pt x="10978" y="9624"/>
                  </a:lnTo>
                  <a:cubicBezTo>
                    <a:pt x="10636" y="9435"/>
                    <a:pt x="10270" y="9339"/>
                    <a:pt x="9914" y="9339"/>
                  </a:cubicBezTo>
                  <a:cubicBezTo>
                    <a:pt x="9279" y="9339"/>
                    <a:pt x="8673" y="9641"/>
                    <a:pt x="8272" y="10251"/>
                  </a:cubicBezTo>
                  <a:cubicBezTo>
                    <a:pt x="7745" y="11078"/>
                    <a:pt x="7946" y="12331"/>
                    <a:pt x="8773" y="12857"/>
                  </a:cubicBezTo>
                  <a:cubicBezTo>
                    <a:pt x="9115" y="13083"/>
                    <a:pt x="9484" y="13185"/>
                    <a:pt x="9844" y="13185"/>
                  </a:cubicBezTo>
                  <a:cubicBezTo>
                    <a:pt x="10486" y="13185"/>
                    <a:pt x="11103" y="12861"/>
                    <a:pt x="11505" y="12331"/>
                  </a:cubicBezTo>
                  <a:cubicBezTo>
                    <a:pt x="11906" y="11704"/>
                    <a:pt x="11906" y="10877"/>
                    <a:pt x="11505" y="10251"/>
                  </a:cubicBezTo>
                  <a:lnTo>
                    <a:pt x="13284" y="8371"/>
                  </a:lnTo>
                  <a:lnTo>
                    <a:pt x="13284" y="8371"/>
                  </a:lnTo>
                  <a:cubicBezTo>
                    <a:pt x="14938" y="10251"/>
                    <a:pt x="14638" y="13058"/>
                    <a:pt x="12758" y="14737"/>
                  </a:cubicBezTo>
                  <a:cubicBezTo>
                    <a:pt x="11917" y="15432"/>
                    <a:pt x="10886" y="15776"/>
                    <a:pt x="9865" y="15776"/>
                  </a:cubicBezTo>
                  <a:cubicBezTo>
                    <a:pt x="8601" y="15776"/>
                    <a:pt x="7351" y="15250"/>
                    <a:pt x="6492" y="14211"/>
                  </a:cubicBezTo>
                  <a:cubicBezTo>
                    <a:pt x="4813" y="12231"/>
                    <a:pt x="5139" y="9399"/>
                    <a:pt x="7018" y="7845"/>
                  </a:cubicBezTo>
                  <a:cubicBezTo>
                    <a:pt x="7846" y="7168"/>
                    <a:pt x="8861" y="6830"/>
                    <a:pt x="9879" y="6830"/>
                  </a:cubicBezTo>
                  <a:close/>
                  <a:moveTo>
                    <a:pt x="9825" y="3358"/>
                  </a:moveTo>
                  <a:cubicBezTo>
                    <a:pt x="11705" y="3358"/>
                    <a:pt x="13384" y="3985"/>
                    <a:pt x="14838" y="5138"/>
                  </a:cubicBezTo>
                  <a:lnTo>
                    <a:pt x="14838" y="5764"/>
                  </a:lnTo>
                  <a:lnTo>
                    <a:pt x="13284" y="7318"/>
                  </a:lnTo>
                  <a:cubicBezTo>
                    <a:pt x="12279" y="6462"/>
                    <a:pt x="11061" y="6037"/>
                    <a:pt x="9846" y="6037"/>
                  </a:cubicBezTo>
                  <a:cubicBezTo>
                    <a:pt x="8393" y="6037"/>
                    <a:pt x="6944" y="6644"/>
                    <a:pt x="5866" y="7845"/>
                  </a:cubicBezTo>
                  <a:cubicBezTo>
                    <a:pt x="3986" y="10025"/>
                    <a:pt x="4186" y="13283"/>
                    <a:pt x="6392" y="15263"/>
                  </a:cubicBezTo>
                  <a:cubicBezTo>
                    <a:pt x="7381" y="16116"/>
                    <a:pt x="8608" y="16536"/>
                    <a:pt x="9829" y="16536"/>
                  </a:cubicBezTo>
                  <a:cubicBezTo>
                    <a:pt x="11298" y="16536"/>
                    <a:pt x="12759" y="15928"/>
                    <a:pt x="13785" y="14737"/>
                  </a:cubicBezTo>
                  <a:cubicBezTo>
                    <a:pt x="15465" y="12757"/>
                    <a:pt x="15565" y="9825"/>
                    <a:pt x="13785" y="7845"/>
                  </a:cubicBezTo>
                  <a:lnTo>
                    <a:pt x="15364" y="6266"/>
                  </a:lnTo>
                  <a:lnTo>
                    <a:pt x="15991" y="6391"/>
                  </a:lnTo>
                  <a:cubicBezTo>
                    <a:pt x="17144" y="7744"/>
                    <a:pt x="17770" y="9524"/>
                    <a:pt x="17770" y="11278"/>
                  </a:cubicBezTo>
                  <a:cubicBezTo>
                    <a:pt x="17770" y="15664"/>
                    <a:pt x="14211" y="19223"/>
                    <a:pt x="9825" y="19223"/>
                  </a:cubicBezTo>
                  <a:cubicBezTo>
                    <a:pt x="5540" y="19223"/>
                    <a:pt x="2006" y="15664"/>
                    <a:pt x="2006" y="11278"/>
                  </a:cubicBezTo>
                  <a:cubicBezTo>
                    <a:pt x="2006" y="6892"/>
                    <a:pt x="5440" y="3358"/>
                    <a:pt x="9825" y="3358"/>
                  </a:cubicBezTo>
                  <a:close/>
                  <a:moveTo>
                    <a:pt x="18497" y="0"/>
                  </a:moveTo>
                  <a:cubicBezTo>
                    <a:pt x="18397" y="0"/>
                    <a:pt x="18297" y="125"/>
                    <a:pt x="18171" y="226"/>
                  </a:cubicBezTo>
                  <a:lnTo>
                    <a:pt x="14838" y="3459"/>
                  </a:lnTo>
                  <a:cubicBezTo>
                    <a:pt x="14838" y="3559"/>
                    <a:pt x="14738" y="3659"/>
                    <a:pt x="14738" y="3759"/>
                  </a:cubicBezTo>
                  <a:lnTo>
                    <a:pt x="14738" y="4185"/>
                  </a:lnTo>
                  <a:cubicBezTo>
                    <a:pt x="13255" y="3146"/>
                    <a:pt x="11540" y="2642"/>
                    <a:pt x="9836" y="2642"/>
                  </a:cubicBezTo>
                  <a:cubicBezTo>
                    <a:pt x="7103" y="2642"/>
                    <a:pt x="4400" y="3937"/>
                    <a:pt x="2733" y="6391"/>
                  </a:cubicBezTo>
                  <a:cubicBezTo>
                    <a:pt x="1" y="10351"/>
                    <a:pt x="1054" y="15664"/>
                    <a:pt x="4913" y="18396"/>
                  </a:cubicBezTo>
                  <a:cubicBezTo>
                    <a:pt x="6444" y="19436"/>
                    <a:pt x="8185" y="19939"/>
                    <a:pt x="9905" y="19939"/>
                  </a:cubicBezTo>
                  <a:cubicBezTo>
                    <a:pt x="12661" y="19939"/>
                    <a:pt x="15361" y="18645"/>
                    <a:pt x="17044" y="16191"/>
                  </a:cubicBezTo>
                  <a:cubicBezTo>
                    <a:pt x="19024" y="13283"/>
                    <a:pt x="19024" y="9298"/>
                    <a:pt x="17044" y="6391"/>
                  </a:cubicBezTo>
                  <a:lnTo>
                    <a:pt x="17344" y="6391"/>
                  </a:lnTo>
                  <a:cubicBezTo>
                    <a:pt x="17445" y="6391"/>
                    <a:pt x="17545" y="6266"/>
                    <a:pt x="17670" y="6266"/>
                  </a:cubicBezTo>
                  <a:lnTo>
                    <a:pt x="21003" y="2932"/>
                  </a:lnTo>
                  <a:cubicBezTo>
                    <a:pt x="21104" y="2832"/>
                    <a:pt x="21104" y="2506"/>
                    <a:pt x="21003" y="2406"/>
                  </a:cubicBezTo>
                  <a:cubicBezTo>
                    <a:pt x="20903" y="2306"/>
                    <a:pt x="20803" y="2306"/>
                    <a:pt x="20678" y="2306"/>
                  </a:cubicBezTo>
                  <a:lnTo>
                    <a:pt x="18923" y="2206"/>
                  </a:lnTo>
                  <a:lnTo>
                    <a:pt x="18798" y="426"/>
                  </a:lnTo>
                  <a:cubicBezTo>
                    <a:pt x="18798" y="226"/>
                    <a:pt x="18698" y="0"/>
                    <a:pt x="18497"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17" name="Google Shape;1817;p34"/>
            <p:cNvSpPr/>
            <p:nvPr/>
          </p:nvSpPr>
          <p:spPr>
            <a:xfrm>
              <a:off x="2629835" y="1250505"/>
              <a:ext cx="1955058" cy="3379839"/>
            </a:xfrm>
            <a:custGeom>
              <a:avLst/>
              <a:gdLst/>
              <a:ahLst/>
              <a:cxnLst/>
              <a:rect l="l" t="t" r="r" b="b"/>
              <a:pathLst>
                <a:path w="52432" h="131154" extrusionOk="0">
                  <a:moveTo>
                    <a:pt x="26015" y="0"/>
                  </a:moveTo>
                  <a:cubicBezTo>
                    <a:pt x="13910" y="0"/>
                    <a:pt x="4085" y="8246"/>
                    <a:pt x="4085" y="18472"/>
                  </a:cubicBezTo>
                  <a:lnTo>
                    <a:pt x="4085" y="121229"/>
                  </a:lnTo>
                  <a:cubicBezTo>
                    <a:pt x="4085" y="123109"/>
                    <a:pt x="2306" y="124688"/>
                    <a:pt x="0" y="124688"/>
                  </a:cubicBezTo>
                  <a:lnTo>
                    <a:pt x="0" y="131154"/>
                  </a:lnTo>
                  <a:lnTo>
                    <a:pt x="52431" y="131154"/>
                  </a:lnTo>
                  <a:lnTo>
                    <a:pt x="52431" y="124688"/>
                  </a:lnTo>
                  <a:lnTo>
                    <a:pt x="51905" y="124688"/>
                  </a:lnTo>
                  <a:cubicBezTo>
                    <a:pt x="49724" y="124688"/>
                    <a:pt x="47845" y="123234"/>
                    <a:pt x="47845" y="121229"/>
                  </a:cubicBezTo>
                  <a:lnTo>
                    <a:pt x="47845" y="18472"/>
                  </a:lnTo>
                  <a:cubicBezTo>
                    <a:pt x="47845" y="8246"/>
                    <a:pt x="38020" y="0"/>
                    <a:pt x="26015" y="0"/>
                  </a:cubicBezTo>
                  <a:close/>
                </a:path>
              </a:pathLst>
            </a:custGeom>
            <a:solidFill>
              <a:srgbClr val="B33F62"/>
            </a:solidFill>
            <a:ln>
              <a:noFill/>
            </a:ln>
          </p:spPr>
          <p:txBody>
            <a:bodyPr spcFirstLastPara="1" wrap="square" lIns="121900" tIns="121900" rIns="121900" bIns="121900" anchor="ctr" anchorCtr="0">
              <a:noAutofit/>
            </a:bodyPr>
            <a:lstStyle/>
            <a:p>
              <a:endParaRPr sz="1600"/>
            </a:p>
          </p:txBody>
        </p:sp>
        <p:grpSp>
          <p:nvGrpSpPr>
            <p:cNvPr id="1818" name="Google Shape;1818;p34"/>
            <p:cNvGrpSpPr/>
            <p:nvPr/>
          </p:nvGrpSpPr>
          <p:grpSpPr>
            <a:xfrm>
              <a:off x="2732340" y="2305325"/>
              <a:ext cx="1618946" cy="2447550"/>
              <a:chOff x="2650700" y="2305325"/>
              <a:chExt cx="1618946" cy="2447550"/>
            </a:xfrm>
          </p:grpSpPr>
          <p:sp>
            <p:nvSpPr>
              <p:cNvPr id="1819" name="Google Shape;1819;p34"/>
              <p:cNvSpPr/>
              <p:nvPr/>
            </p:nvSpPr>
            <p:spPr>
              <a:xfrm>
                <a:off x="2744700" y="2450200"/>
                <a:ext cx="527582" cy="2122850"/>
              </a:xfrm>
              <a:custGeom>
                <a:avLst/>
                <a:gdLst/>
                <a:ahLst/>
                <a:cxnLst/>
                <a:rect l="l" t="t" r="r" b="b"/>
                <a:pathLst>
                  <a:path w="19098" h="84914" extrusionOk="0">
                    <a:moveTo>
                      <a:pt x="0" y="0"/>
                    </a:moveTo>
                    <a:lnTo>
                      <a:pt x="0" y="77795"/>
                    </a:lnTo>
                    <a:cubicBezTo>
                      <a:pt x="0" y="81780"/>
                      <a:pt x="3133" y="84913"/>
                      <a:pt x="7093" y="84913"/>
                    </a:cubicBezTo>
                    <a:lnTo>
                      <a:pt x="19098" y="84913"/>
                    </a:lnTo>
                    <a:lnTo>
                      <a:pt x="19098" y="84587"/>
                    </a:lnTo>
                    <a:lnTo>
                      <a:pt x="7093" y="84587"/>
                    </a:lnTo>
                    <a:cubicBezTo>
                      <a:pt x="5213" y="84587"/>
                      <a:pt x="3534" y="83861"/>
                      <a:pt x="2281" y="82607"/>
                    </a:cubicBezTo>
                    <a:cubicBezTo>
                      <a:pt x="1028" y="81354"/>
                      <a:pt x="301" y="79675"/>
                      <a:pt x="301" y="77795"/>
                    </a:cubicBezTo>
                    <a:lnTo>
                      <a:pt x="301" y="0"/>
                    </a:lnTo>
                    <a:close/>
                  </a:path>
                </a:pathLst>
              </a:custGeom>
              <a:solidFill>
                <a:schemeClr val="lt1"/>
              </a:solidFill>
              <a:ln>
                <a:noFill/>
              </a:ln>
            </p:spPr>
            <p:txBody>
              <a:bodyPr spcFirstLastPara="1" wrap="square" lIns="121900" tIns="121900" rIns="121900" bIns="121900" anchor="ctr" anchorCtr="0">
                <a:noAutofit/>
              </a:bodyPr>
              <a:lstStyle/>
              <a:p>
                <a:endParaRPr sz="1600"/>
              </a:p>
            </p:txBody>
          </p:sp>
          <p:sp>
            <p:nvSpPr>
              <p:cNvPr id="1820" name="Google Shape;1820;p34"/>
              <p:cNvSpPr/>
              <p:nvPr/>
            </p:nvSpPr>
            <p:spPr>
              <a:xfrm>
                <a:off x="2666375" y="3627525"/>
                <a:ext cx="161675" cy="162300"/>
              </a:xfrm>
              <a:custGeom>
                <a:avLst/>
                <a:gdLst/>
                <a:ahLst/>
                <a:cxnLst/>
                <a:rect l="l" t="t" r="r" b="b"/>
                <a:pathLst>
                  <a:path w="6467" h="6492" extrusionOk="0">
                    <a:moveTo>
                      <a:pt x="3233" y="0"/>
                    </a:moveTo>
                    <a:cubicBezTo>
                      <a:pt x="1454" y="0"/>
                      <a:pt x="0" y="1479"/>
                      <a:pt x="0" y="3234"/>
                    </a:cubicBezTo>
                    <a:cubicBezTo>
                      <a:pt x="0" y="5013"/>
                      <a:pt x="1454" y="6492"/>
                      <a:pt x="3233" y="6492"/>
                    </a:cubicBezTo>
                    <a:cubicBezTo>
                      <a:pt x="5013" y="6492"/>
                      <a:pt x="6466" y="5013"/>
                      <a:pt x="6466" y="3234"/>
                    </a:cubicBezTo>
                    <a:cubicBezTo>
                      <a:pt x="6466" y="1479"/>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21" name="Google Shape;1821;p34"/>
              <p:cNvSpPr/>
              <p:nvPr/>
            </p:nvSpPr>
            <p:spPr>
              <a:xfrm>
                <a:off x="2650700" y="3611850"/>
                <a:ext cx="193000" cy="193650"/>
              </a:xfrm>
              <a:custGeom>
                <a:avLst/>
                <a:gdLst/>
                <a:ahLst/>
                <a:cxnLst/>
                <a:rect l="l" t="t" r="r" b="b"/>
                <a:pathLst>
                  <a:path w="7720" h="7746" extrusionOk="0">
                    <a:moveTo>
                      <a:pt x="3860" y="1254"/>
                    </a:moveTo>
                    <a:cubicBezTo>
                      <a:pt x="4587" y="1254"/>
                      <a:pt x="5214" y="1580"/>
                      <a:pt x="5740" y="1981"/>
                    </a:cubicBezTo>
                    <a:cubicBezTo>
                      <a:pt x="6166" y="2507"/>
                      <a:pt x="6467" y="3134"/>
                      <a:pt x="6467" y="3861"/>
                    </a:cubicBezTo>
                    <a:cubicBezTo>
                      <a:pt x="6467" y="4612"/>
                      <a:pt x="6166" y="5239"/>
                      <a:pt x="5740" y="5640"/>
                    </a:cubicBezTo>
                    <a:cubicBezTo>
                      <a:pt x="5214" y="6166"/>
                      <a:pt x="4587" y="6492"/>
                      <a:pt x="3860" y="6492"/>
                    </a:cubicBezTo>
                    <a:cubicBezTo>
                      <a:pt x="3134" y="6492"/>
                      <a:pt x="2507" y="6166"/>
                      <a:pt x="2081" y="5640"/>
                    </a:cubicBezTo>
                    <a:cubicBezTo>
                      <a:pt x="1555" y="5239"/>
                      <a:pt x="1254" y="4612"/>
                      <a:pt x="1254" y="3861"/>
                    </a:cubicBezTo>
                    <a:cubicBezTo>
                      <a:pt x="1254" y="3134"/>
                      <a:pt x="1555" y="2507"/>
                      <a:pt x="2081" y="1981"/>
                    </a:cubicBezTo>
                    <a:cubicBezTo>
                      <a:pt x="2507" y="1580"/>
                      <a:pt x="3134" y="1254"/>
                      <a:pt x="3860" y="1254"/>
                    </a:cubicBezTo>
                    <a:close/>
                    <a:moveTo>
                      <a:pt x="3860" y="1"/>
                    </a:moveTo>
                    <a:cubicBezTo>
                      <a:pt x="1780" y="1"/>
                      <a:pt x="1" y="1780"/>
                      <a:pt x="1" y="3861"/>
                    </a:cubicBezTo>
                    <a:cubicBezTo>
                      <a:pt x="1" y="5966"/>
                      <a:pt x="1780" y="7745"/>
                      <a:pt x="3860" y="7745"/>
                    </a:cubicBezTo>
                    <a:cubicBezTo>
                      <a:pt x="6041" y="7745"/>
                      <a:pt x="7720" y="5966"/>
                      <a:pt x="7720" y="3861"/>
                    </a:cubicBezTo>
                    <a:cubicBezTo>
                      <a:pt x="7720" y="1780"/>
                      <a:pt x="6041" y="1"/>
                      <a:pt x="3860" y="1"/>
                    </a:cubicBezTo>
                    <a:close/>
                  </a:path>
                </a:pathLst>
              </a:custGeom>
              <a:solidFill>
                <a:srgbClr val="7B1E7A"/>
              </a:solidFill>
              <a:ln>
                <a:noFill/>
              </a:ln>
            </p:spPr>
            <p:txBody>
              <a:bodyPr spcFirstLastPara="1" wrap="square" lIns="121900" tIns="121900" rIns="121900" bIns="121900" anchor="ctr" anchorCtr="0">
                <a:noAutofit/>
              </a:bodyPr>
              <a:lstStyle/>
              <a:p>
                <a:endParaRPr sz="1600"/>
              </a:p>
            </p:txBody>
          </p:sp>
          <p:sp>
            <p:nvSpPr>
              <p:cNvPr id="1822" name="Google Shape;1822;p34"/>
              <p:cNvSpPr/>
              <p:nvPr/>
            </p:nvSpPr>
            <p:spPr>
              <a:xfrm>
                <a:off x="2666375" y="2998450"/>
                <a:ext cx="161675" cy="161675"/>
              </a:xfrm>
              <a:custGeom>
                <a:avLst/>
                <a:gdLst/>
                <a:ahLst/>
                <a:cxnLst/>
                <a:rect l="l" t="t" r="r" b="b"/>
                <a:pathLst>
                  <a:path w="6467" h="6467" extrusionOk="0">
                    <a:moveTo>
                      <a:pt x="3233" y="0"/>
                    </a:moveTo>
                    <a:cubicBezTo>
                      <a:pt x="1454" y="0"/>
                      <a:pt x="0" y="1454"/>
                      <a:pt x="0" y="3233"/>
                    </a:cubicBezTo>
                    <a:cubicBezTo>
                      <a:pt x="0" y="5013"/>
                      <a:pt x="1454" y="6467"/>
                      <a:pt x="3233" y="6467"/>
                    </a:cubicBezTo>
                    <a:cubicBezTo>
                      <a:pt x="5013" y="6467"/>
                      <a:pt x="6466" y="5013"/>
                      <a:pt x="6466" y="3233"/>
                    </a:cubicBezTo>
                    <a:cubicBezTo>
                      <a:pt x="6466" y="1454"/>
                      <a:pt x="5013" y="0"/>
                      <a:pt x="3233"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23" name="Google Shape;1823;p34"/>
              <p:cNvSpPr/>
              <p:nvPr/>
            </p:nvSpPr>
            <p:spPr>
              <a:xfrm>
                <a:off x="2650700" y="2982775"/>
                <a:ext cx="193000" cy="193025"/>
              </a:xfrm>
              <a:custGeom>
                <a:avLst/>
                <a:gdLst/>
                <a:ahLst/>
                <a:cxnLst/>
                <a:rect l="l" t="t" r="r" b="b"/>
                <a:pathLst>
                  <a:path w="7720" h="7721" extrusionOk="0">
                    <a:moveTo>
                      <a:pt x="3860" y="1254"/>
                    </a:moveTo>
                    <a:cubicBezTo>
                      <a:pt x="4587" y="1254"/>
                      <a:pt x="5214" y="1580"/>
                      <a:pt x="5740" y="2081"/>
                    </a:cubicBezTo>
                    <a:cubicBezTo>
                      <a:pt x="6166" y="2507"/>
                      <a:pt x="6467" y="3134"/>
                      <a:pt x="6467" y="3860"/>
                    </a:cubicBezTo>
                    <a:cubicBezTo>
                      <a:pt x="6467" y="4587"/>
                      <a:pt x="6166" y="5214"/>
                      <a:pt x="5740" y="5740"/>
                    </a:cubicBezTo>
                    <a:cubicBezTo>
                      <a:pt x="5214" y="6166"/>
                      <a:pt x="4587" y="6467"/>
                      <a:pt x="3860" y="6467"/>
                    </a:cubicBezTo>
                    <a:cubicBezTo>
                      <a:pt x="3134" y="6467"/>
                      <a:pt x="2507" y="6166"/>
                      <a:pt x="2081" y="5740"/>
                    </a:cubicBezTo>
                    <a:cubicBezTo>
                      <a:pt x="1555" y="5214"/>
                      <a:pt x="1254" y="4587"/>
                      <a:pt x="1254" y="3860"/>
                    </a:cubicBezTo>
                    <a:cubicBezTo>
                      <a:pt x="1254" y="3134"/>
                      <a:pt x="1555" y="2507"/>
                      <a:pt x="2081" y="2081"/>
                    </a:cubicBezTo>
                    <a:cubicBezTo>
                      <a:pt x="2507" y="1580"/>
                      <a:pt x="3134" y="1254"/>
                      <a:pt x="3860" y="1254"/>
                    </a:cubicBezTo>
                    <a:close/>
                    <a:moveTo>
                      <a:pt x="3860" y="1"/>
                    </a:moveTo>
                    <a:cubicBezTo>
                      <a:pt x="1780" y="1"/>
                      <a:pt x="1" y="1780"/>
                      <a:pt x="1" y="3860"/>
                    </a:cubicBezTo>
                    <a:cubicBezTo>
                      <a:pt x="1" y="5966"/>
                      <a:pt x="1780" y="7720"/>
                      <a:pt x="3860" y="7720"/>
                    </a:cubicBezTo>
                    <a:cubicBezTo>
                      <a:pt x="6041" y="7720"/>
                      <a:pt x="7720" y="5966"/>
                      <a:pt x="7720" y="3860"/>
                    </a:cubicBezTo>
                    <a:cubicBezTo>
                      <a:pt x="7720" y="1780"/>
                      <a:pt x="6041" y="1"/>
                      <a:pt x="3860" y="1"/>
                    </a:cubicBezTo>
                    <a:close/>
                  </a:path>
                </a:pathLst>
              </a:custGeom>
              <a:solidFill>
                <a:srgbClr val="7B1E7A"/>
              </a:solidFill>
              <a:ln>
                <a:noFill/>
              </a:ln>
            </p:spPr>
            <p:txBody>
              <a:bodyPr spcFirstLastPara="1" wrap="square" lIns="121900" tIns="121900" rIns="121900" bIns="121900" anchor="ctr" anchorCtr="0">
                <a:noAutofit/>
              </a:bodyPr>
              <a:lstStyle/>
              <a:p>
                <a:endParaRPr sz="1600"/>
              </a:p>
            </p:txBody>
          </p:sp>
          <p:sp>
            <p:nvSpPr>
              <p:cNvPr id="1824" name="Google Shape;1824;p34"/>
              <p:cNvSpPr/>
              <p:nvPr/>
            </p:nvSpPr>
            <p:spPr>
              <a:xfrm>
                <a:off x="2666375" y="2371875"/>
                <a:ext cx="161675" cy="159175"/>
              </a:xfrm>
              <a:custGeom>
                <a:avLst/>
                <a:gdLst/>
                <a:ahLst/>
                <a:cxnLst/>
                <a:rect l="l" t="t" r="r" b="b"/>
                <a:pathLst>
                  <a:path w="6467" h="6367" extrusionOk="0">
                    <a:moveTo>
                      <a:pt x="3233" y="1"/>
                    </a:moveTo>
                    <a:cubicBezTo>
                      <a:pt x="1454" y="1"/>
                      <a:pt x="0" y="1354"/>
                      <a:pt x="0" y="3133"/>
                    </a:cubicBezTo>
                    <a:cubicBezTo>
                      <a:pt x="0" y="4913"/>
                      <a:pt x="1454" y="6367"/>
                      <a:pt x="3233" y="6367"/>
                    </a:cubicBezTo>
                    <a:cubicBezTo>
                      <a:pt x="5013" y="6367"/>
                      <a:pt x="6466" y="4913"/>
                      <a:pt x="6466" y="3133"/>
                    </a:cubicBezTo>
                    <a:cubicBezTo>
                      <a:pt x="6466" y="1354"/>
                      <a:pt x="5013" y="1"/>
                      <a:pt x="3233" y="1"/>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25" name="Google Shape;1825;p34"/>
              <p:cNvSpPr/>
              <p:nvPr/>
            </p:nvSpPr>
            <p:spPr>
              <a:xfrm>
                <a:off x="2650700" y="2356200"/>
                <a:ext cx="193000" cy="190525"/>
              </a:xfrm>
              <a:custGeom>
                <a:avLst/>
                <a:gdLst/>
                <a:ahLst/>
                <a:cxnLst/>
                <a:rect l="l" t="t" r="r" b="b"/>
                <a:pathLst>
                  <a:path w="7720" h="7621" extrusionOk="0">
                    <a:moveTo>
                      <a:pt x="3860" y="1254"/>
                    </a:moveTo>
                    <a:cubicBezTo>
                      <a:pt x="4587" y="1254"/>
                      <a:pt x="5214" y="1455"/>
                      <a:pt x="5740" y="1981"/>
                    </a:cubicBezTo>
                    <a:cubicBezTo>
                      <a:pt x="6166" y="2407"/>
                      <a:pt x="6467" y="3034"/>
                      <a:pt x="6467" y="3760"/>
                    </a:cubicBezTo>
                    <a:cubicBezTo>
                      <a:pt x="6467" y="4487"/>
                      <a:pt x="6166" y="5114"/>
                      <a:pt x="5740" y="5640"/>
                    </a:cubicBezTo>
                    <a:cubicBezTo>
                      <a:pt x="5214" y="6066"/>
                      <a:pt x="4587" y="6367"/>
                      <a:pt x="3860" y="6367"/>
                    </a:cubicBezTo>
                    <a:cubicBezTo>
                      <a:pt x="3134" y="6367"/>
                      <a:pt x="2507" y="6066"/>
                      <a:pt x="2081" y="5640"/>
                    </a:cubicBezTo>
                    <a:cubicBezTo>
                      <a:pt x="1555" y="5114"/>
                      <a:pt x="1254" y="4487"/>
                      <a:pt x="1254" y="3760"/>
                    </a:cubicBezTo>
                    <a:cubicBezTo>
                      <a:pt x="1254" y="3034"/>
                      <a:pt x="1555" y="2407"/>
                      <a:pt x="2081" y="1981"/>
                    </a:cubicBezTo>
                    <a:cubicBezTo>
                      <a:pt x="2507" y="1455"/>
                      <a:pt x="3134" y="1254"/>
                      <a:pt x="3860" y="1254"/>
                    </a:cubicBezTo>
                    <a:close/>
                    <a:moveTo>
                      <a:pt x="3860" y="1"/>
                    </a:moveTo>
                    <a:cubicBezTo>
                      <a:pt x="1780" y="1"/>
                      <a:pt x="1" y="1680"/>
                      <a:pt x="1" y="3760"/>
                    </a:cubicBezTo>
                    <a:cubicBezTo>
                      <a:pt x="1" y="5966"/>
                      <a:pt x="1780" y="7620"/>
                      <a:pt x="3860" y="7620"/>
                    </a:cubicBezTo>
                    <a:cubicBezTo>
                      <a:pt x="6041" y="7620"/>
                      <a:pt x="7720" y="5966"/>
                      <a:pt x="7720" y="3760"/>
                    </a:cubicBezTo>
                    <a:cubicBezTo>
                      <a:pt x="7720" y="1680"/>
                      <a:pt x="6041" y="1"/>
                      <a:pt x="3860" y="1"/>
                    </a:cubicBezTo>
                    <a:close/>
                  </a:path>
                </a:pathLst>
              </a:custGeom>
              <a:solidFill>
                <a:srgbClr val="7B1E7A"/>
              </a:solidFill>
              <a:ln>
                <a:noFill/>
              </a:ln>
            </p:spPr>
            <p:txBody>
              <a:bodyPr spcFirstLastPara="1" wrap="square" lIns="121900" tIns="121900" rIns="121900" bIns="121900" anchor="ctr" anchorCtr="0">
                <a:noAutofit/>
              </a:bodyPr>
              <a:lstStyle/>
              <a:p>
                <a:endParaRPr sz="1600"/>
              </a:p>
            </p:txBody>
          </p:sp>
          <p:grpSp>
            <p:nvGrpSpPr>
              <p:cNvPr id="1826" name="Google Shape;1826;p34"/>
              <p:cNvGrpSpPr/>
              <p:nvPr/>
            </p:nvGrpSpPr>
            <p:grpSpPr>
              <a:xfrm>
                <a:off x="3246100" y="4215250"/>
                <a:ext cx="540125" cy="537625"/>
                <a:chOff x="2350750" y="4215250"/>
                <a:chExt cx="540125" cy="537625"/>
              </a:xfrm>
            </p:grpSpPr>
            <p:sp>
              <p:nvSpPr>
                <p:cNvPr id="1827" name="Google Shape;1827;p34"/>
                <p:cNvSpPr/>
                <p:nvPr/>
              </p:nvSpPr>
              <p:spPr>
                <a:xfrm>
                  <a:off x="2352375" y="4235925"/>
                  <a:ext cx="498775" cy="496275"/>
                </a:xfrm>
                <a:custGeom>
                  <a:avLst/>
                  <a:gdLst/>
                  <a:ahLst/>
                  <a:cxnLst/>
                  <a:rect l="l" t="t" r="r" b="b"/>
                  <a:pathLst>
                    <a:path w="19951" h="19851" extrusionOk="0">
                      <a:moveTo>
                        <a:pt x="10026" y="0"/>
                      </a:moveTo>
                      <a:cubicBezTo>
                        <a:pt x="4487" y="0"/>
                        <a:pt x="1" y="4487"/>
                        <a:pt x="1" y="9925"/>
                      </a:cubicBezTo>
                      <a:cubicBezTo>
                        <a:pt x="1" y="15464"/>
                        <a:pt x="4487" y="19850"/>
                        <a:pt x="10026" y="19850"/>
                      </a:cubicBezTo>
                      <a:cubicBezTo>
                        <a:pt x="15464" y="19850"/>
                        <a:pt x="19951" y="15464"/>
                        <a:pt x="19951" y="9925"/>
                      </a:cubicBezTo>
                      <a:cubicBezTo>
                        <a:pt x="19951" y="4487"/>
                        <a:pt x="15464" y="0"/>
                        <a:pt x="10026"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28" name="Google Shape;1828;p34"/>
                <p:cNvSpPr/>
                <p:nvPr/>
              </p:nvSpPr>
              <p:spPr>
                <a:xfrm>
                  <a:off x="2350750" y="4215250"/>
                  <a:ext cx="540125" cy="537625"/>
                </a:xfrm>
                <a:custGeom>
                  <a:avLst/>
                  <a:gdLst/>
                  <a:ahLst/>
                  <a:cxnLst/>
                  <a:rect l="l" t="t" r="r" b="b"/>
                  <a:pathLst>
                    <a:path w="21605" h="21505" extrusionOk="0">
                      <a:moveTo>
                        <a:pt x="10853" y="1654"/>
                      </a:moveTo>
                      <a:cubicBezTo>
                        <a:pt x="13359" y="1654"/>
                        <a:pt x="15565" y="2707"/>
                        <a:pt x="17219" y="4286"/>
                      </a:cubicBezTo>
                      <a:cubicBezTo>
                        <a:pt x="18898" y="5940"/>
                        <a:pt x="19951" y="8246"/>
                        <a:pt x="19951" y="10752"/>
                      </a:cubicBezTo>
                      <a:cubicBezTo>
                        <a:pt x="19951" y="13259"/>
                        <a:pt x="18898" y="15564"/>
                        <a:pt x="17219" y="17218"/>
                      </a:cubicBezTo>
                      <a:cubicBezTo>
                        <a:pt x="15565" y="18898"/>
                        <a:pt x="13359" y="19825"/>
                        <a:pt x="10853" y="19825"/>
                      </a:cubicBezTo>
                      <a:cubicBezTo>
                        <a:pt x="8246" y="19825"/>
                        <a:pt x="6066" y="18898"/>
                        <a:pt x="4387" y="17218"/>
                      </a:cubicBezTo>
                      <a:cubicBezTo>
                        <a:pt x="2707" y="15564"/>
                        <a:pt x="1680" y="13259"/>
                        <a:pt x="1680" y="10752"/>
                      </a:cubicBezTo>
                      <a:cubicBezTo>
                        <a:pt x="1680" y="8246"/>
                        <a:pt x="2707" y="5940"/>
                        <a:pt x="4387" y="4286"/>
                      </a:cubicBezTo>
                      <a:cubicBezTo>
                        <a:pt x="6066" y="2707"/>
                        <a:pt x="8246" y="1654"/>
                        <a:pt x="10853" y="1654"/>
                      </a:cubicBezTo>
                      <a:close/>
                      <a:moveTo>
                        <a:pt x="10853" y="0"/>
                      </a:moveTo>
                      <a:cubicBezTo>
                        <a:pt x="4913" y="0"/>
                        <a:pt x="1" y="4787"/>
                        <a:pt x="1" y="10752"/>
                      </a:cubicBezTo>
                      <a:cubicBezTo>
                        <a:pt x="1" y="16692"/>
                        <a:pt x="4913" y="21504"/>
                        <a:pt x="10853" y="21504"/>
                      </a:cubicBezTo>
                      <a:cubicBezTo>
                        <a:pt x="16818" y="21504"/>
                        <a:pt x="21605" y="16692"/>
                        <a:pt x="21605" y="10752"/>
                      </a:cubicBezTo>
                      <a:cubicBezTo>
                        <a:pt x="21605" y="4787"/>
                        <a:pt x="16818" y="0"/>
                        <a:pt x="10853" y="0"/>
                      </a:cubicBezTo>
                      <a:close/>
                    </a:path>
                  </a:pathLst>
                </a:custGeom>
                <a:solidFill>
                  <a:srgbClr val="7B1E7A"/>
                </a:solidFill>
                <a:ln>
                  <a:noFill/>
                </a:ln>
              </p:spPr>
              <p:txBody>
                <a:bodyPr spcFirstLastPara="1" wrap="square" lIns="121900" tIns="121900" rIns="121900" bIns="121900" anchor="ctr" anchorCtr="0">
                  <a:noAutofit/>
                </a:bodyPr>
                <a:lstStyle/>
                <a:p>
                  <a:endParaRPr sz="1600"/>
                </a:p>
              </p:txBody>
            </p:sp>
          </p:grpSp>
          <p:sp>
            <p:nvSpPr>
              <p:cNvPr id="1829" name="Google Shape;1829;p34"/>
              <p:cNvSpPr/>
              <p:nvPr/>
            </p:nvSpPr>
            <p:spPr>
              <a:xfrm>
                <a:off x="2901346" y="2305325"/>
                <a:ext cx="1368300" cy="39422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algn="ctr"/>
                <a:r>
                  <a:rPr lang="ru-RU" sz="1600" b="1" spc="-7" dirty="0">
                    <a:solidFill>
                      <a:srgbClr val="005A51"/>
                    </a:solidFill>
                    <a:latin typeface="Times New Roman" panose="02020603050405020304" pitchFamily="18" charset="0"/>
                    <a:cs typeface="Times New Roman" panose="02020603050405020304" pitchFamily="18" charset="0"/>
                  </a:rPr>
                  <a:t>шоппинг</a:t>
                </a:r>
                <a:endParaRPr sz="1600" b="1" dirty="0">
                  <a:solidFill>
                    <a:srgbClr val="005A51"/>
                  </a:solidFill>
                  <a:latin typeface="Times New Roman" panose="02020603050405020304" pitchFamily="18" charset="0"/>
                  <a:ea typeface="Fira Sans"/>
                  <a:cs typeface="Times New Roman" panose="02020603050405020304" pitchFamily="18" charset="0"/>
                  <a:sym typeface="Fira Sans"/>
                </a:endParaRPr>
              </a:p>
            </p:txBody>
          </p:sp>
          <p:sp>
            <p:nvSpPr>
              <p:cNvPr id="1830" name="Google Shape;1830;p34"/>
              <p:cNvSpPr/>
              <p:nvPr/>
            </p:nvSpPr>
            <p:spPr>
              <a:xfrm>
                <a:off x="2889497" y="2934488"/>
                <a:ext cx="1368300" cy="28920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algn="ctr"/>
                <a:r>
                  <a:rPr lang="ru-RU" sz="1600" b="1" spc="-20" dirty="0">
                    <a:solidFill>
                      <a:srgbClr val="005A51"/>
                    </a:solidFill>
                    <a:latin typeface="Times New Roman" panose="02020603050405020304" pitchFamily="18" charset="0"/>
                    <a:cs typeface="Times New Roman" panose="02020603050405020304" pitchFamily="18" charset="0"/>
                  </a:rPr>
                  <a:t>салы</a:t>
                </a:r>
                <a:r>
                  <a:rPr lang="kk-KZ" sz="1600" spc="-20" dirty="0">
                    <a:solidFill>
                      <a:srgbClr val="404040"/>
                    </a:solidFill>
                    <a:latin typeface="Times New Roman" panose="02020603050405020304" pitchFamily="18" charset="0"/>
                    <a:cs typeface="Times New Roman" panose="02020603050405020304" pitchFamily="18" charset="0"/>
                  </a:rPr>
                  <a:t>қ</a:t>
                </a:r>
                <a:endParaRPr sz="1600" dirty="0">
                  <a:solidFill>
                    <a:schemeClr val="dk1"/>
                  </a:solidFill>
                  <a:latin typeface="Times New Roman" panose="02020603050405020304" pitchFamily="18" charset="0"/>
                  <a:ea typeface="Fira Sans"/>
                  <a:cs typeface="Times New Roman" panose="02020603050405020304" pitchFamily="18" charset="0"/>
                  <a:sym typeface="Fira Sans"/>
                </a:endParaRPr>
              </a:p>
            </p:txBody>
          </p:sp>
          <p:sp>
            <p:nvSpPr>
              <p:cNvPr id="1831" name="Google Shape;1831;p34"/>
              <p:cNvSpPr/>
              <p:nvPr/>
            </p:nvSpPr>
            <p:spPr>
              <a:xfrm>
                <a:off x="2889497" y="3563649"/>
                <a:ext cx="1368300" cy="449485"/>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algn="ctr"/>
                <a:r>
                  <a:rPr lang="ru-RU" sz="1600" b="1" spc="-13" dirty="0">
                    <a:solidFill>
                      <a:srgbClr val="005A51"/>
                    </a:solidFill>
                    <a:latin typeface="Times New Roman" panose="02020603050405020304" pitchFamily="18" charset="0"/>
                    <a:cs typeface="Times New Roman" panose="02020603050405020304" pitchFamily="18" charset="0"/>
                  </a:rPr>
                  <a:t>өңдеу тәртібі</a:t>
                </a:r>
                <a:endParaRPr sz="1600" b="1" dirty="0">
                  <a:solidFill>
                    <a:srgbClr val="005A51"/>
                  </a:solidFill>
                  <a:latin typeface="Times New Roman" panose="02020603050405020304" pitchFamily="18" charset="0"/>
                  <a:cs typeface="Times New Roman" panose="02020603050405020304" pitchFamily="18" charset="0"/>
                </a:endParaRPr>
              </a:p>
            </p:txBody>
          </p:sp>
        </p:grpSp>
        <p:grpSp>
          <p:nvGrpSpPr>
            <p:cNvPr id="1832" name="Google Shape;1832;p34"/>
            <p:cNvGrpSpPr/>
            <p:nvPr/>
          </p:nvGrpSpPr>
          <p:grpSpPr>
            <a:xfrm>
              <a:off x="3342297" y="1448238"/>
              <a:ext cx="515333" cy="555405"/>
              <a:chOff x="3555625" y="1536650"/>
              <a:chExt cx="540125" cy="582125"/>
            </a:xfrm>
          </p:grpSpPr>
          <p:sp>
            <p:nvSpPr>
              <p:cNvPr id="1833" name="Google Shape;1833;p34"/>
              <p:cNvSpPr/>
              <p:nvPr/>
            </p:nvSpPr>
            <p:spPr>
              <a:xfrm>
                <a:off x="3672800" y="1651325"/>
                <a:ext cx="303275" cy="467450"/>
              </a:xfrm>
              <a:custGeom>
                <a:avLst/>
                <a:gdLst/>
                <a:ahLst/>
                <a:cxnLst/>
                <a:rect l="l" t="t" r="r" b="b"/>
                <a:pathLst>
                  <a:path w="12131" h="18698" extrusionOk="0">
                    <a:moveTo>
                      <a:pt x="6082" y="1050"/>
                    </a:moveTo>
                    <a:cubicBezTo>
                      <a:pt x="6143" y="1050"/>
                      <a:pt x="6205" y="1051"/>
                      <a:pt x="6266" y="1053"/>
                    </a:cubicBezTo>
                    <a:cubicBezTo>
                      <a:pt x="8998" y="1053"/>
                      <a:pt x="11279" y="3334"/>
                      <a:pt x="11279" y="6066"/>
                    </a:cubicBezTo>
                    <a:cubicBezTo>
                      <a:pt x="11279" y="8046"/>
                      <a:pt x="10251" y="9925"/>
                      <a:pt x="8672" y="11078"/>
                    </a:cubicBezTo>
                    <a:cubicBezTo>
                      <a:pt x="8472" y="11178"/>
                      <a:pt x="8472" y="11279"/>
                      <a:pt x="8472" y="11379"/>
                    </a:cubicBezTo>
                    <a:lnTo>
                      <a:pt x="8472" y="13584"/>
                    </a:lnTo>
                    <a:lnTo>
                      <a:pt x="3760" y="13584"/>
                    </a:lnTo>
                    <a:lnTo>
                      <a:pt x="3760" y="11379"/>
                    </a:lnTo>
                    <a:cubicBezTo>
                      <a:pt x="3760" y="11279"/>
                      <a:pt x="3660" y="11078"/>
                      <a:pt x="3560" y="11078"/>
                    </a:cubicBezTo>
                    <a:cubicBezTo>
                      <a:pt x="1880" y="9925"/>
                      <a:pt x="853" y="8046"/>
                      <a:pt x="853" y="6066"/>
                    </a:cubicBezTo>
                    <a:cubicBezTo>
                      <a:pt x="951" y="3294"/>
                      <a:pt x="3258" y="1050"/>
                      <a:pt x="6082" y="1050"/>
                    </a:cubicBezTo>
                    <a:close/>
                    <a:moveTo>
                      <a:pt x="8472" y="14512"/>
                    </a:moveTo>
                    <a:lnTo>
                      <a:pt x="8472" y="15665"/>
                    </a:lnTo>
                    <a:lnTo>
                      <a:pt x="3760" y="15665"/>
                    </a:lnTo>
                    <a:lnTo>
                      <a:pt x="3760" y="14512"/>
                    </a:lnTo>
                    <a:close/>
                    <a:moveTo>
                      <a:pt x="8046" y="16492"/>
                    </a:moveTo>
                    <a:lnTo>
                      <a:pt x="7118" y="17870"/>
                    </a:lnTo>
                    <a:lnTo>
                      <a:pt x="5013" y="17870"/>
                    </a:lnTo>
                    <a:lnTo>
                      <a:pt x="4086" y="16492"/>
                    </a:lnTo>
                    <a:close/>
                    <a:moveTo>
                      <a:pt x="6066" y="0"/>
                    </a:moveTo>
                    <a:cubicBezTo>
                      <a:pt x="2732" y="0"/>
                      <a:pt x="1" y="2707"/>
                      <a:pt x="1" y="6066"/>
                    </a:cubicBezTo>
                    <a:cubicBezTo>
                      <a:pt x="1" y="8246"/>
                      <a:pt x="1053" y="10351"/>
                      <a:pt x="2833" y="11604"/>
                    </a:cubicBezTo>
                    <a:lnTo>
                      <a:pt x="2833" y="16091"/>
                    </a:lnTo>
                    <a:cubicBezTo>
                      <a:pt x="2833" y="16091"/>
                      <a:pt x="2833" y="16191"/>
                      <a:pt x="2933" y="16191"/>
                    </a:cubicBezTo>
                    <a:lnTo>
                      <a:pt x="2933" y="16291"/>
                    </a:lnTo>
                    <a:lnTo>
                      <a:pt x="4387" y="18597"/>
                    </a:lnTo>
                    <a:cubicBezTo>
                      <a:pt x="4512" y="18697"/>
                      <a:pt x="4712" y="18697"/>
                      <a:pt x="4813" y="18697"/>
                    </a:cubicBezTo>
                    <a:lnTo>
                      <a:pt x="7319" y="18697"/>
                    </a:lnTo>
                    <a:cubicBezTo>
                      <a:pt x="7419" y="18697"/>
                      <a:pt x="7645" y="18697"/>
                      <a:pt x="7645" y="18597"/>
                    </a:cubicBezTo>
                    <a:lnTo>
                      <a:pt x="9199" y="16291"/>
                    </a:lnTo>
                    <a:lnTo>
                      <a:pt x="9199" y="16191"/>
                    </a:lnTo>
                    <a:lnTo>
                      <a:pt x="9299" y="16091"/>
                    </a:lnTo>
                    <a:lnTo>
                      <a:pt x="9299" y="11604"/>
                    </a:lnTo>
                    <a:cubicBezTo>
                      <a:pt x="11078" y="10351"/>
                      <a:pt x="12131" y="8246"/>
                      <a:pt x="12131" y="6066"/>
                    </a:cubicBezTo>
                    <a:cubicBezTo>
                      <a:pt x="12131" y="2707"/>
                      <a:pt x="9399" y="0"/>
                      <a:pt x="6066"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34" name="Google Shape;1834;p34"/>
              <p:cNvSpPr/>
              <p:nvPr/>
            </p:nvSpPr>
            <p:spPr>
              <a:xfrm>
                <a:off x="3819425" y="1700825"/>
                <a:ext cx="112175" cy="112175"/>
              </a:xfrm>
              <a:custGeom>
                <a:avLst/>
                <a:gdLst/>
                <a:ahLst/>
                <a:cxnLst/>
                <a:rect l="l" t="t" r="r" b="b"/>
                <a:pathLst>
                  <a:path w="4487" h="4487" extrusionOk="0">
                    <a:moveTo>
                      <a:pt x="401" y="0"/>
                    </a:moveTo>
                    <a:cubicBezTo>
                      <a:pt x="201" y="0"/>
                      <a:pt x="0" y="226"/>
                      <a:pt x="0" y="426"/>
                    </a:cubicBezTo>
                    <a:cubicBezTo>
                      <a:pt x="0" y="627"/>
                      <a:pt x="201" y="852"/>
                      <a:pt x="401" y="852"/>
                    </a:cubicBezTo>
                    <a:cubicBezTo>
                      <a:pt x="2181" y="852"/>
                      <a:pt x="3659" y="2306"/>
                      <a:pt x="3659" y="4086"/>
                    </a:cubicBezTo>
                    <a:cubicBezTo>
                      <a:pt x="3659" y="4286"/>
                      <a:pt x="3860" y="4487"/>
                      <a:pt x="4060" y="4487"/>
                    </a:cubicBezTo>
                    <a:cubicBezTo>
                      <a:pt x="4286" y="4487"/>
                      <a:pt x="4487" y="4286"/>
                      <a:pt x="4487" y="4086"/>
                    </a:cubicBezTo>
                    <a:cubicBezTo>
                      <a:pt x="4487" y="1780"/>
                      <a:pt x="2707" y="0"/>
                      <a:pt x="401"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35" name="Google Shape;1835;p34"/>
              <p:cNvSpPr/>
              <p:nvPr/>
            </p:nvSpPr>
            <p:spPr>
              <a:xfrm>
                <a:off x="3555625" y="1792300"/>
                <a:ext cx="99025" cy="20700"/>
              </a:xfrm>
              <a:custGeom>
                <a:avLst/>
                <a:gdLst/>
                <a:ahLst/>
                <a:cxnLst/>
                <a:rect l="l" t="t" r="r" b="b"/>
                <a:pathLst>
                  <a:path w="3961" h="828" extrusionOk="0">
                    <a:moveTo>
                      <a:pt x="427" y="0"/>
                    </a:moveTo>
                    <a:cubicBezTo>
                      <a:pt x="101" y="0"/>
                      <a:pt x="1" y="201"/>
                      <a:pt x="1" y="427"/>
                    </a:cubicBezTo>
                    <a:cubicBezTo>
                      <a:pt x="1" y="627"/>
                      <a:pt x="101" y="828"/>
                      <a:pt x="427" y="828"/>
                    </a:cubicBezTo>
                    <a:lnTo>
                      <a:pt x="3560" y="828"/>
                    </a:lnTo>
                    <a:cubicBezTo>
                      <a:pt x="3760" y="828"/>
                      <a:pt x="3961" y="627"/>
                      <a:pt x="3961" y="427"/>
                    </a:cubicBezTo>
                    <a:cubicBezTo>
                      <a:pt x="3961" y="201"/>
                      <a:pt x="3760" y="0"/>
                      <a:pt x="3560"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36" name="Google Shape;1836;p34"/>
              <p:cNvSpPr/>
              <p:nvPr/>
            </p:nvSpPr>
            <p:spPr>
              <a:xfrm>
                <a:off x="3996750" y="1792300"/>
                <a:ext cx="99000" cy="20700"/>
              </a:xfrm>
              <a:custGeom>
                <a:avLst/>
                <a:gdLst/>
                <a:ahLst/>
                <a:cxnLst/>
                <a:rect l="l" t="t" r="r" b="b"/>
                <a:pathLst>
                  <a:path w="3960" h="828" extrusionOk="0">
                    <a:moveTo>
                      <a:pt x="426" y="0"/>
                    </a:moveTo>
                    <a:cubicBezTo>
                      <a:pt x="100" y="0"/>
                      <a:pt x="0" y="201"/>
                      <a:pt x="0" y="427"/>
                    </a:cubicBezTo>
                    <a:cubicBezTo>
                      <a:pt x="0" y="627"/>
                      <a:pt x="100" y="828"/>
                      <a:pt x="426" y="828"/>
                    </a:cubicBezTo>
                    <a:lnTo>
                      <a:pt x="3559" y="828"/>
                    </a:lnTo>
                    <a:cubicBezTo>
                      <a:pt x="3759" y="828"/>
                      <a:pt x="3960" y="627"/>
                      <a:pt x="3960" y="427"/>
                    </a:cubicBezTo>
                    <a:cubicBezTo>
                      <a:pt x="3960" y="201"/>
                      <a:pt x="3759" y="0"/>
                      <a:pt x="3559"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37" name="Google Shape;1837;p34"/>
              <p:cNvSpPr/>
              <p:nvPr/>
            </p:nvSpPr>
            <p:spPr>
              <a:xfrm>
                <a:off x="3628950" y="1921025"/>
                <a:ext cx="80850" cy="76825"/>
              </a:xfrm>
              <a:custGeom>
                <a:avLst/>
                <a:gdLst/>
                <a:ahLst/>
                <a:cxnLst/>
                <a:rect l="l" t="t" r="r" b="b"/>
                <a:pathLst>
                  <a:path w="3234" h="3073" extrusionOk="0">
                    <a:moveTo>
                      <a:pt x="2670" y="0"/>
                    </a:moveTo>
                    <a:cubicBezTo>
                      <a:pt x="2574" y="0"/>
                      <a:pt x="2471" y="24"/>
                      <a:pt x="2381" y="65"/>
                    </a:cubicBezTo>
                    <a:lnTo>
                      <a:pt x="201" y="2370"/>
                    </a:lnTo>
                    <a:cubicBezTo>
                      <a:pt x="0" y="2471"/>
                      <a:pt x="0" y="2796"/>
                      <a:pt x="100" y="2997"/>
                    </a:cubicBezTo>
                    <a:cubicBezTo>
                      <a:pt x="201" y="3047"/>
                      <a:pt x="332" y="3072"/>
                      <a:pt x="451" y="3072"/>
                    </a:cubicBezTo>
                    <a:cubicBezTo>
                      <a:pt x="570" y="3072"/>
                      <a:pt x="677" y="3047"/>
                      <a:pt x="727" y="2997"/>
                    </a:cubicBezTo>
                    <a:lnTo>
                      <a:pt x="827" y="2997"/>
                    </a:lnTo>
                    <a:lnTo>
                      <a:pt x="3008" y="691"/>
                    </a:lnTo>
                    <a:cubicBezTo>
                      <a:pt x="3233" y="591"/>
                      <a:pt x="3233" y="290"/>
                      <a:pt x="3008" y="190"/>
                    </a:cubicBezTo>
                    <a:cubicBezTo>
                      <a:pt x="2948" y="55"/>
                      <a:pt x="2815" y="0"/>
                      <a:pt x="2670"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38" name="Google Shape;1838;p34"/>
              <p:cNvSpPr/>
              <p:nvPr/>
            </p:nvSpPr>
            <p:spPr>
              <a:xfrm>
                <a:off x="3942225" y="1610125"/>
                <a:ext cx="78350" cy="75050"/>
              </a:xfrm>
              <a:custGeom>
                <a:avLst/>
                <a:gdLst/>
                <a:ahLst/>
                <a:cxnLst/>
                <a:rect l="l" t="t" r="r" b="b"/>
                <a:pathLst>
                  <a:path w="3134" h="3002" extrusionOk="0">
                    <a:moveTo>
                      <a:pt x="2617" y="0"/>
                    </a:moveTo>
                    <a:cubicBezTo>
                      <a:pt x="2526" y="0"/>
                      <a:pt x="2444" y="32"/>
                      <a:pt x="2382" y="94"/>
                    </a:cubicBezTo>
                    <a:lnTo>
                      <a:pt x="101" y="2275"/>
                    </a:lnTo>
                    <a:cubicBezTo>
                      <a:pt x="1" y="2475"/>
                      <a:pt x="1" y="2701"/>
                      <a:pt x="101" y="2901"/>
                    </a:cubicBezTo>
                    <a:cubicBezTo>
                      <a:pt x="201" y="3002"/>
                      <a:pt x="301" y="3002"/>
                      <a:pt x="402" y="3002"/>
                    </a:cubicBezTo>
                    <a:cubicBezTo>
                      <a:pt x="502" y="3002"/>
                      <a:pt x="727" y="3002"/>
                      <a:pt x="727" y="2901"/>
                    </a:cubicBezTo>
                    <a:lnTo>
                      <a:pt x="2908" y="721"/>
                    </a:lnTo>
                    <a:cubicBezTo>
                      <a:pt x="3133" y="495"/>
                      <a:pt x="3133" y="195"/>
                      <a:pt x="2908" y="94"/>
                    </a:cubicBezTo>
                    <a:cubicBezTo>
                      <a:pt x="2808" y="32"/>
                      <a:pt x="2707" y="0"/>
                      <a:pt x="2617"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39" name="Google Shape;1839;p34"/>
              <p:cNvSpPr/>
              <p:nvPr/>
            </p:nvSpPr>
            <p:spPr>
              <a:xfrm>
                <a:off x="3942225" y="1920750"/>
                <a:ext cx="80850" cy="77950"/>
              </a:xfrm>
              <a:custGeom>
                <a:avLst/>
                <a:gdLst/>
                <a:ahLst/>
                <a:cxnLst/>
                <a:rect l="l" t="t" r="r" b="b"/>
                <a:pathLst>
                  <a:path w="3234" h="3118" extrusionOk="0">
                    <a:moveTo>
                      <a:pt x="452" y="0"/>
                    </a:moveTo>
                    <a:cubicBezTo>
                      <a:pt x="333" y="0"/>
                      <a:pt x="201" y="25"/>
                      <a:pt x="101" y="76"/>
                    </a:cubicBezTo>
                    <a:cubicBezTo>
                      <a:pt x="1" y="201"/>
                      <a:pt x="1" y="502"/>
                      <a:pt x="101" y="702"/>
                    </a:cubicBezTo>
                    <a:lnTo>
                      <a:pt x="2382" y="2908"/>
                    </a:lnTo>
                    <a:cubicBezTo>
                      <a:pt x="2459" y="3032"/>
                      <a:pt x="2603" y="3117"/>
                      <a:pt x="2726" y="3117"/>
                    </a:cubicBezTo>
                    <a:cubicBezTo>
                      <a:pt x="2802" y="3117"/>
                      <a:pt x="2870" y="3084"/>
                      <a:pt x="2908" y="3008"/>
                    </a:cubicBezTo>
                    <a:cubicBezTo>
                      <a:pt x="3133" y="2908"/>
                      <a:pt x="3234" y="2582"/>
                      <a:pt x="3008" y="2482"/>
                    </a:cubicBezTo>
                    <a:lnTo>
                      <a:pt x="2908" y="2381"/>
                    </a:lnTo>
                    <a:lnTo>
                      <a:pt x="727" y="76"/>
                    </a:lnTo>
                    <a:cubicBezTo>
                      <a:pt x="677" y="25"/>
                      <a:pt x="571" y="0"/>
                      <a:pt x="452"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40" name="Google Shape;1840;p34"/>
              <p:cNvSpPr/>
              <p:nvPr/>
            </p:nvSpPr>
            <p:spPr>
              <a:xfrm>
                <a:off x="3631450" y="1609125"/>
                <a:ext cx="75850" cy="75200"/>
              </a:xfrm>
              <a:custGeom>
                <a:avLst/>
                <a:gdLst/>
                <a:ahLst/>
                <a:cxnLst/>
                <a:rect l="l" t="t" r="r" b="b"/>
                <a:pathLst>
                  <a:path w="3034" h="3008" extrusionOk="0">
                    <a:moveTo>
                      <a:pt x="425" y="0"/>
                    </a:moveTo>
                    <a:cubicBezTo>
                      <a:pt x="287" y="0"/>
                      <a:pt x="158" y="63"/>
                      <a:pt x="101" y="134"/>
                    </a:cubicBezTo>
                    <a:cubicBezTo>
                      <a:pt x="0" y="335"/>
                      <a:pt x="0" y="535"/>
                      <a:pt x="101" y="761"/>
                    </a:cubicBezTo>
                    <a:lnTo>
                      <a:pt x="2281" y="2941"/>
                    </a:lnTo>
                    <a:cubicBezTo>
                      <a:pt x="2375" y="2983"/>
                      <a:pt x="2464" y="3007"/>
                      <a:pt x="2550" y="3007"/>
                    </a:cubicBezTo>
                    <a:cubicBezTo>
                      <a:pt x="2673" y="3007"/>
                      <a:pt x="2790" y="2959"/>
                      <a:pt x="2908" y="2841"/>
                    </a:cubicBezTo>
                    <a:cubicBezTo>
                      <a:pt x="3033" y="2741"/>
                      <a:pt x="3033" y="2515"/>
                      <a:pt x="2908" y="2315"/>
                    </a:cubicBezTo>
                    <a:lnTo>
                      <a:pt x="727" y="134"/>
                    </a:lnTo>
                    <a:cubicBezTo>
                      <a:pt x="641" y="37"/>
                      <a:pt x="530" y="0"/>
                      <a:pt x="425" y="0"/>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sp>
            <p:nvSpPr>
              <p:cNvPr id="1841" name="Google Shape;1841;p34"/>
              <p:cNvSpPr/>
              <p:nvPr/>
            </p:nvSpPr>
            <p:spPr>
              <a:xfrm>
                <a:off x="3813775" y="1536650"/>
                <a:ext cx="21325" cy="99025"/>
              </a:xfrm>
              <a:custGeom>
                <a:avLst/>
                <a:gdLst/>
                <a:ahLst/>
                <a:cxnLst/>
                <a:rect l="l" t="t" r="r" b="b"/>
                <a:pathLst>
                  <a:path w="853" h="3961" extrusionOk="0">
                    <a:moveTo>
                      <a:pt x="427" y="1"/>
                    </a:moveTo>
                    <a:cubicBezTo>
                      <a:pt x="226" y="1"/>
                      <a:pt x="1" y="201"/>
                      <a:pt x="1" y="402"/>
                    </a:cubicBezTo>
                    <a:lnTo>
                      <a:pt x="1" y="3535"/>
                    </a:lnTo>
                    <a:cubicBezTo>
                      <a:pt x="1" y="3760"/>
                      <a:pt x="226" y="3961"/>
                      <a:pt x="427" y="3961"/>
                    </a:cubicBezTo>
                    <a:cubicBezTo>
                      <a:pt x="627" y="3961"/>
                      <a:pt x="853" y="3760"/>
                      <a:pt x="853" y="3535"/>
                    </a:cubicBezTo>
                    <a:lnTo>
                      <a:pt x="853" y="402"/>
                    </a:lnTo>
                    <a:cubicBezTo>
                      <a:pt x="853" y="201"/>
                      <a:pt x="627" y="1"/>
                      <a:pt x="427" y="1"/>
                    </a:cubicBezTo>
                    <a:close/>
                  </a:path>
                </a:pathLst>
              </a:custGeom>
              <a:solidFill>
                <a:srgbClr val="FFFFFF"/>
              </a:solidFill>
              <a:ln>
                <a:noFill/>
              </a:ln>
            </p:spPr>
            <p:txBody>
              <a:bodyPr spcFirstLastPara="1" wrap="square" lIns="121900" tIns="121900" rIns="121900" bIns="121900" anchor="ctr" anchorCtr="0">
                <a:noAutofit/>
              </a:bodyPr>
              <a:lstStyle/>
              <a:p>
                <a:endParaRPr sz="1600"/>
              </a:p>
            </p:txBody>
          </p:sp>
        </p:grpSp>
        <p:sp>
          <p:nvSpPr>
            <p:cNvPr id="1842" name="Google Shape;1842;p34"/>
            <p:cNvSpPr txBox="1"/>
            <p:nvPr/>
          </p:nvSpPr>
          <p:spPr>
            <a:xfrm>
              <a:off x="3340102" y="4288163"/>
              <a:ext cx="515400" cy="391800"/>
            </a:xfrm>
            <a:prstGeom prst="rect">
              <a:avLst/>
            </a:prstGeom>
            <a:noFill/>
            <a:ln>
              <a:noFill/>
            </a:ln>
          </p:spPr>
          <p:txBody>
            <a:bodyPr spcFirstLastPara="1" wrap="square" lIns="121900" tIns="121900" rIns="121900" bIns="121900" anchor="ctr" anchorCtr="0">
              <a:noAutofit/>
            </a:bodyPr>
            <a:lstStyle/>
            <a:p>
              <a:pPr algn="ctr"/>
              <a:r>
                <a:rPr lang="en" sz="1600">
                  <a:latin typeface="Fira Sans Extra Condensed Medium"/>
                  <a:ea typeface="Fira Sans Extra Condensed Medium"/>
                  <a:cs typeface="Fira Sans Extra Condensed Medium"/>
                  <a:sym typeface="Fira Sans Extra Condensed Medium"/>
                </a:rPr>
                <a:t>02</a:t>
              </a:r>
              <a:endParaRPr sz="1600">
                <a:latin typeface="Fira Sans Extra Condensed Medium"/>
                <a:ea typeface="Fira Sans Extra Condensed Medium"/>
                <a:cs typeface="Fira Sans Extra Condensed Medium"/>
                <a:sym typeface="Fira Sans Extra Condensed Medium"/>
              </a:endParaRPr>
            </a:p>
          </p:txBody>
        </p:sp>
      </p:grpSp>
      <p:sp>
        <p:nvSpPr>
          <p:cNvPr id="3" name="TextBox 2">
            <a:extLst>
              <a:ext uri="{FF2B5EF4-FFF2-40B4-BE49-F238E27FC236}">
                <a16:creationId xmlns:a16="http://schemas.microsoft.com/office/drawing/2014/main" xmlns="" id="{B5281D04-4433-F46A-48C1-8072BC4D14A8}"/>
              </a:ext>
            </a:extLst>
          </p:cNvPr>
          <p:cNvSpPr txBox="1"/>
          <p:nvPr/>
        </p:nvSpPr>
        <p:spPr>
          <a:xfrm>
            <a:off x="256065" y="1076071"/>
            <a:ext cx="4976684" cy="461665"/>
          </a:xfrm>
          <a:prstGeom prst="rect">
            <a:avLst/>
          </a:prstGeom>
          <a:noFill/>
        </p:spPr>
        <p:txBody>
          <a:bodyPr wrap="square">
            <a:spAutoFit/>
          </a:bodyPr>
          <a:lstStyle/>
          <a:p>
            <a:r>
              <a:rPr lang="ru-RU" sz="2400" b="1" dirty="0">
                <a:solidFill>
                  <a:srgbClr val="005A51"/>
                </a:solidFill>
                <a:latin typeface="Times New Roman" panose="02020603050405020304" pitchFamily="18" charset="0"/>
                <a:cs typeface="Times New Roman" panose="02020603050405020304" pitchFamily="18" charset="0"/>
              </a:rPr>
              <a:t>АКТ мыналарға ықпал етеді:</a:t>
            </a:r>
            <a:endParaRPr lang="ru-KZ" sz="2400" b="1" dirty="0">
              <a:solidFill>
                <a:srgbClr val="005A5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27DAA525-DBAB-1CCD-FFED-B79DBC493B56}"/>
              </a:ext>
            </a:extLst>
          </p:cNvPr>
          <p:cNvSpPr txBox="1"/>
          <p:nvPr/>
        </p:nvSpPr>
        <p:spPr>
          <a:xfrm>
            <a:off x="4938272" y="1122102"/>
            <a:ext cx="6416015" cy="2061718"/>
          </a:xfrm>
          <a:prstGeom prst="rect">
            <a:avLst/>
          </a:prstGeom>
          <a:noFill/>
        </p:spPr>
        <p:txBody>
          <a:bodyPr wrap="square">
            <a:spAutoFit/>
          </a:bodyPr>
          <a:lstStyle/>
          <a:p>
            <a:pPr algn="just"/>
            <a:r>
              <a:rPr lang="ru-RU" sz="2133" spc="-13" dirty="0">
                <a:solidFill>
                  <a:srgbClr val="005A51"/>
                </a:solidFill>
                <a:latin typeface="Times New Roman" panose="02020603050405020304" pitchFamily="18" charset="0"/>
                <a:cs typeface="Times New Roman" panose="02020603050405020304" pitchFamily="18" charset="0"/>
              </a:rPr>
              <a:t>Электрондық коммерция арқылы транзакцияларды өңдеуге, құжаттамаға, презентацияларға, тауарлы-материалдық құндылықтарды басқаруға және өнім туралы ақпарат жинауға байланысты қызметтерді ұсынуға болады. Басқаша айтқанда, кез-келген іскерлік қызметті үйде отырып жасауға болады.</a:t>
            </a:r>
            <a:endParaRPr lang="en-US" sz="2133" dirty="0">
              <a:solidFill>
                <a:srgbClr val="005A51"/>
              </a:solidFill>
              <a:latin typeface="Times New Roman" panose="02020603050405020304" pitchFamily="18" charset="0"/>
              <a:cs typeface="Times New Roman" panose="02020603050405020304" pitchFamily="18" charset="0"/>
            </a:endParaRPr>
          </a:p>
        </p:txBody>
      </p:sp>
      <p:pic>
        <p:nvPicPr>
          <p:cNvPr id="6" name="object 4">
            <a:extLst>
              <a:ext uri="{FF2B5EF4-FFF2-40B4-BE49-F238E27FC236}">
                <a16:creationId xmlns:a16="http://schemas.microsoft.com/office/drawing/2014/main" xmlns="" id="{80F0464A-502F-9A33-075A-7718AB8BE11C}"/>
              </a:ext>
            </a:extLst>
          </p:cNvPr>
          <p:cNvPicPr/>
          <p:nvPr/>
        </p:nvPicPr>
        <p:blipFill>
          <a:blip r:embed="rId3" cstate="print"/>
          <a:stretch>
            <a:fillRect/>
          </a:stretch>
        </p:blipFill>
        <p:spPr>
          <a:xfrm>
            <a:off x="5742489" y="3283665"/>
            <a:ext cx="3966161" cy="2943240"/>
          </a:xfrm>
          <a:prstGeom prst="roundRect">
            <a:avLst>
              <a:gd name="adj" fmla="val 1549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9101197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1197</Words>
  <Application>Microsoft Office PowerPoint</Application>
  <PresentationFormat>Широкоэкранный</PresentationFormat>
  <Paragraphs>121</Paragraphs>
  <Slides>16</Slides>
  <Notes>13</Notes>
  <HiddenSlides>0</HiddenSlides>
  <MMClips>1</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16</vt:i4>
      </vt:variant>
    </vt:vector>
  </HeadingPairs>
  <TitlesOfParts>
    <vt:vector size="23" baseType="lpstr">
      <vt:lpstr>Arial</vt:lpstr>
      <vt:lpstr>Calibri</vt:lpstr>
      <vt:lpstr>Calibri Light</vt:lpstr>
      <vt:lpstr>Fira Sans</vt:lpstr>
      <vt:lpstr>Fira Sans Extra Condensed Medium</vt:lpstr>
      <vt:lpstr>Times New Roman</vt:lpstr>
      <vt:lpstr>Тема Office</vt:lpstr>
      <vt:lpstr>Презентация PowerPoint</vt:lpstr>
      <vt:lpstr>Презентация PowerPoint</vt:lpstr>
      <vt:lpstr>Курстың мақсаты</vt:lpstr>
      <vt:lpstr>Презентация PowerPoint</vt:lpstr>
      <vt:lpstr>Презентация PowerPoint</vt:lpstr>
      <vt:lpstr>Презентация PowerPoint</vt:lpstr>
      <vt:lpstr>1. АКТ цифрлық индустрия ретінде</vt:lpstr>
      <vt:lpstr>АКТ цифрлық индустрия ретінде</vt:lpstr>
      <vt:lpstr>Бизнестегі АКТ туралы</vt:lpstr>
      <vt:lpstr>Бизнестегі АКТ туралы</vt:lpstr>
      <vt:lpstr>Ойын-сауық саласындағы АКТ</vt:lpstr>
      <vt:lpstr>Мемлекеттік басқарудағы АКТ</vt:lpstr>
      <vt:lpstr>2. АКТ қосымшалары</vt:lpstr>
      <vt:lpstr>2. АКТ қосымшалары</vt:lpstr>
      <vt:lpstr>2. АКТ  қосымшалары</vt:lpstr>
      <vt:lpstr>2. АКТ қосымшалары</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Фариза Ертасова</dc:creator>
  <cp:lastModifiedBy>Учетная запись Майкрософт</cp:lastModifiedBy>
  <cp:revision>22</cp:revision>
  <dcterms:created xsi:type="dcterms:W3CDTF">2024-03-12T05:28:38Z</dcterms:created>
  <dcterms:modified xsi:type="dcterms:W3CDTF">2024-09-09T18:00:36Z</dcterms:modified>
</cp:coreProperties>
</file>